
<file path=[Content_Types].xml><?xml version="1.0" encoding="utf-8"?>
<Types xmlns="http://schemas.openxmlformats.org/package/2006/content-types">
  <Default Extension="png" ContentType="image/png"/>
  <Default Extension="gif" ContentType="image/gif"/>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394" r:id="rId3"/>
    <p:sldId id="431" r:id="rId5"/>
    <p:sldId id="379" r:id="rId6"/>
    <p:sldId id="417" r:id="rId7"/>
    <p:sldId id="419" r:id="rId8"/>
    <p:sldId id="420" r:id="rId9"/>
    <p:sldId id="421" r:id="rId10"/>
    <p:sldId id="258" r:id="rId11"/>
    <p:sldId id="294" r:id="rId12"/>
    <p:sldId id="422" r:id="rId13"/>
    <p:sldId id="423" r:id="rId14"/>
    <p:sldId id="358" r:id="rId15"/>
    <p:sldId id="340" r:id="rId16"/>
    <p:sldId id="359" r:id="rId17"/>
    <p:sldId id="410" r:id="rId18"/>
    <p:sldId id="432" r:id="rId19"/>
    <p:sldId id="449" r:id="rId20"/>
    <p:sldId id="293" r:id="rId21"/>
  </p:sldIdLst>
  <p:sldSz cx="24384000" cy="13716000"/>
  <p:notesSz cx="6858000" cy="9144000"/>
  <p:custDataLst>
    <p:tags r:id="rId26"/>
  </p:custDataLst>
  <p:defaultTex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ctr" defTabSz="821690" rtl="0" fontAlgn="auto" latinLnBrk="0" hangingPunct="0">
      <a:lnSpc>
        <a:spcPct val="100000"/>
      </a:lnSpc>
      <a:spcBef>
        <a:spcPts val="0"/>
      </a:spcBef>
      <a:spcAft>
        <a:spcPts val="0"/>
      </a:spcAft>
      <a:buClrTx/>
      <a:buSzTx/>
      <a:buFontTx/>
      <a:buNone/>
      <a:defRPr kumimoji="0" sz="32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1pPr>
    <a:lvl2pPr marL="0" marR="0" indent="228600" algn="ctr" defTabSz="821690" rtl="0" fontAlgn="auto" latinLnBrk="0" hangingPunct="0">
      <a:lnSpc>
        <a:spcPct val="100000"/>
      </a:lnSpc>
      <a:spcBef>
        <a:spcPts val="0"/>
      </a:spcBef>
      <a:spcAft>
        <a:spcPts val="0"/>
      </a:spcAft>
      <a:buClrTx/>
      <a:buSzTx/>
      <a:buFontTx/>
      <a:buNone/>
      <a:defRPr kumimoji="0" sz="32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2pPr>
    <a:lvl3pPr marL="0" marR="0" indent="457200" algn="ctr" defTabSz="821690" rtl="0" fontAlgn="auto" latinLnBrk="0" hangingPunct="0">
      <a:lnSpc>
        <a:spcPct val="100000"/>
      </a:lnSpc>
      <a:spcBef>
        <a:spcPts val="0"/>
      </a:spcBef>
      <a:spcAft>
        <a:spcPts val="0"/>
      </a:spcAft>
      <a:buClrTx/>
      <a:buSzTx/>
      <a:buFontTx/>
      <a:buNone/>
      <a:defRPr kumimoji="0" sz="32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3pPr>
    <a:lvl4pPr marL="0" marR="0" indent="685800" algn="ctr" defTabSz="821690" rtl="0" fontAlgn="auto" latinLnBrk="0" hangingPunct="0">
      <a:lnSpc>
        <a:spcPct val="100000"/>
      </a:lnSpc>
      <a:spcBef>
        <a:spcPts val="0"/>
      </a:spcBef>
      <a:spcAft>
        <a:spcPts val="0"/>
      </a:spcAft>
      <a:buClrTx/>
      <a:buSzTx/>
      <a:buFontTx/>
      <a:buNone/>
      <a:defRPr kumimoji="0" sz="32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4pPr>
    <a:lvl5pPr marL="0" marR="0" indent="914400" algn="ctr" defTabSz="821690" rtl="0" fontAlgn="auto" latinLnBrk="0" hangingPunct="0">
      <a:lnSpc>
        <a:spcPct val="100000"/>
      </a:lnSpc>
      <a:spcBef>
        <a:spcPts val="0"/>
      </a:spcBef>
      <a:spcAft>
        <a:spcPts val="0"/>
      </a:spcAft>
      <a:buClrTx/>
      <a:buSzTx/>
      <a:buFontTx/>
      <a:buNone/>
      <a:defRPr kumimoji="0" sz="32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5pPr>
    <a:lvl6pPr marL="0" marR="0" indent="1143000" algn="ctr" defTabSz="821690" rtl="0" fontAlgn="auto" latinLnBrk="0" hangingPunct="0">
      <a:lnSpc>
        <a:spcPct val="100000"/>
      </a:lnSpc>
      <a:spcBef>
        <a:spcPts val="0"/>
      </a:spcBef>
      <a:spcAft>
        <a:spcPts val="0"/>
      </a:spcAft>
      <a:buClrTx/>
      <a:buSzTx/>
      <a:buFontTx/>
      <a:buNone/>
      <a:defRPr kumimoji="0" sz="32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6pPr>
    <a:lvl7pPr marL="0" marR="0" indent="1371600" algn="ctr" defTabSz="821690" rtl="0" fontAlgn="auto" latinLnBrk="0" hangingPunct="0">
      <a:lnSpc>
        <a:spcPct val="100000"/>
      </a:lnSpc>
      <a:spcBef>
        <a:spcPts val="0"/>
      </a:spcBef>
      <a:spcAft>
        <a:spcPts val="0"/>
      </a:spcAft>
      <a:buClrTx/>
      <a:buSzTx/>
      <a:buFontTx/>
      <a:buNone/>
      <a:defRPr kumimoji="0" sz="32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7pPr>
    <a:lvl8pPr marL="0" marR="0" indent="1600200" algn="ctr" defTabSz="821690" rtl="0" fontAlgn="auto" latinLnBrk="0" hangingPunct="0">
      <a:lnSpc>
        <a:spcPct val="100000"/>
      </a:lnSpc>
      <a:spcBef>
        <a:spcPts val="0"/>
      </a:spcBef>
      <a:spcAft>
        <a:spcPts val="0"/>
      </a:spcAft>
      <a:buClrTx/>
      <a:buSzTx/>
      <a:buFontTx/>
      <a:buNone/>
      <a:defRPr kumimoji="0" sz="32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8pPr>
    <a:lvl9pPr marL="0" marR="0" indent="1828800" algn="ctr" defTabSz="821690" rtl="0" fontAlgn="auto" latinLnBrk="0" hangingPunct="0">
      <a:lnSpc>
        <a:spcPct val="100000"/>
      </a:lnSpc>
      <a:spcBef>
        <a:spcPts val="0"/>
      </a:spcBef>
      <a:spcAft>
        <a:spcPts val="0"/>
      </a:spcAft>
      <a:buClrTx/>
      <a:buSzTx/>
      <a:buFontTx/>
      <a:buNone/>
      <a:defRPr kumimoji="0" sz="32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iu dongxue" initials="ld" lastIdx="2" clrIdx="0"/>
  <p:cmAuthor id="2" name="fit2cloudzhao" initials="f" lastIdx="2" clrIdx="1"/>
  <p:cmAuthor id="2000" name="李学军_fiQfYzUF" initials="authorId_485605460" lastIdx="0" clrIdx="0"/>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6" Type="http://schemas.openxmlformats.org/officeDocument/2006/relationships/tags" Target="tags/tag133.xml"/><Relationship Id="rId25" Type="http://schemas.openxmlformats.org/officeDocument/2006/relationships/commentAuthors" Target="commentAuthors.xml"/><Relationship Id="rId24" Type="http://schemas.openxmlformats.org/officeDocument/2006/relationships/tableStyles" Target="tableStyles.xml"/><Relationship Id="rId23" Type="http://schemas.openxmlformats.org/officeDocument/2006/relationships/viewProps" Target="viewProps.xml"/><Relationship Id="rId22" Type="http://schemas.openxmlformats.org/officeDocument/2006/relationships/presProps" Target="presProps.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9" name="Shape 69"/>
          <p:cNvSpPr/>
          <p:nvPr>
            <p:ph type="sldImg"/>
          </p:nvPr>
        </p:nvSpPr>
        <p:spPr>
          <a:xfrm>
            <a:off x="1143000" y="685800"/>
            <a:ext cx="4572000" cy="3429000"/>
          </a:xfrm>
          <a:prstGeom prst="rect">
            <a:avLst/>
          </a:prstGeom>
        </p:spPr>
        <p:txBody>
          <a:bodyPr/>
          <a:lstStyle/>
          <a:p/>
        </p:txBody>
      </p:sp>
      <p:sp>
        <p:nvSpPr>
          <p:cNvPr id="70" name="Shape 70"/>
          <p:cNvSpPr/>
          <p:nvPr>
            <p:ph type="body" sz="quarter" idx="1"/>
          </p:nvPr>
        </p:nvSpPr>
        <p:spPr>
          <a:xfrm>
            <a:off x="914400" y="4343400"/>
            <a:ext cx="5029200" cy="4114800"/>
          </a:xfrm>
          <a:prstGeom prst="rect">
            <a:avLst/>
          </a:prstGeom>
        </p:spPr>
        <p:txBody>
          <a:bodyPr/>
          <a:lstStyle/>
          <a:p/>
        </p:txBody>
      </p:sp>
    </p:spTree>
  </p:cSld>
  <p:clrMap bg1="lt1" tx1="dk1" bg2="lt2" tx2="dk2" accent1="accent1" accent2="accent2" accent3="accent3" accent4="accent4" accent5="accent5" accent6="accent6" hlink="hlink" folHlink="folHlink"/>
  <p:notesStyle>
    <a:lvl1pPr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1pPr>
    <a:lvl2pPr indent="2286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2pPr>
    <a:lvl3pPr indent="4572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3pPr>
    <a:lvl4pPr indent="6858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4pPr>
    <a:lvl5pPr indent="9144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5pPr>
    <a:lvl6pPr indent="11430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6pPr>
    <a:lvl7pPr indent="13716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7pPr>
    <a:lvl8pPr indent="16002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8pPr>
    <a:lvl9pPr indent="18288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r>
              <a:rPr lang="zh-CN" altLang="en-US">
                <a:ea typeface="宋体" charset="0"/>
              </a:rPr>
              <a:t>客户真实案例：</a:t>
            </a:r>
            <a:endParaRPr lang="zh-CN" altLang="en-US">
              <a:ea typeface="宋体" charset="0"/>
            </a:endParaRPr>
          </a:p>
          <a:p>
            <a:r>
              <a:rPr lang="en-US" altLang="zh-CN">
                <a:ea typeface="宋体" charset="0"/>
              </a:rPr>
              <a:t>1. postman</a:t>
            </a:r>
            <a:r>
              <a:rPr lang="zh-CN" altLang="en-US">
                <a:ea typeface="宋体" charset="0"/>
              </a:rPr>
              <a:t>测试正常，同样的参数，为什么</a:t>
            </a:r>
            <a:r>
              <a:rPr lang="en-US" altLang="zh-CN">
                <a:ea typeface="宋体" charset="0"/>
              </a:rPr>
              <a:t>metersphere</a:t>
            </a:r>
            <a:r>
              <a:rPr lang="zh-CN" altLang="en-US">
                <a:ea typeface="宋体" charset="0"/>
              </a:rPr>
              <a:t>上</a:t>
            </a:r>
            <a:r>
              <a:rPr lang="zh-CN" altLang="en-US">
                <a:ea typeface="宋体" charset="0"/>
              </a:rPr>
              <a:t>报错？</a:t>
            </a:r>
            <a:endParaRPr lang="zh-CN" altLang="en-US">
              <a:ea typeface="宋体" charset="0"/>
            </a:endParaRPr>
          </a:p>
          <a:p>
            <a:r>
              <a:rPr lang="en-US" altLang="zh-CN">
                <a:ea typeface="宋体" charset="0"/>
              </a:rPr>
              <a:t>2. </a:t>
            </a:r>
            <a:r>
              <a:rPr lang="zh-CN" altLang="en-US">
                <a:ea typeface="宋体" charset="0"/>
              </a:rPr>
              <a:t>注意细节，观察请求方式，</a:t>
            </a:r>
            <a:r>
              <a:rPr lang="en-US" altLang="zh-CN">
                <a:ea typeface="宋体" charset="0"/>
              </a:rPr>
              <a:t>query</a:t>
            </a:r>
            <a:r>
              <a:rPr lang="zh-CN" altLang="en-US">
                <a:ea typeface="宋体" charset="0"/>
              </a:rPr>
              <a:t>和</a:t>
            </a:r>
            <a:r>
              <a:rPr lang="en-US" altLang="zh-CN">
                <a:ea typeface="宋体" charset="0"/>
              </a:rPr>
              <a:t>rest</a:t>
            </a:r>
            <a:r>
              <a:rPr lang="zh-CN" altLang="en-US">
                <a:ea typeface="宋体" charset="0"/>
              </a:rPr>
              <a:t>请求参数的区别？</a:t>
            </a:r>
            <a:endParaRPr lang="zh-CN" altLang="en-US">
              <a:ea typeface="宋体" charset="0"/>
            </a:endParaRPr>
          </a:p>
          <a:p>
            <a:r>
              <a:rPr lang="en-US" altLang="zh-CN">
                <a:ea typeface="宋体" charset="0"/>
              </a:rPr>
              <a:t>3. postman</a:t>
            </a:r>
            <a:r>
              <a:rPr lang="zh-CN" altLang="en-US">
                <a:ea typeface="宋体" charset="0"/>
              </a:rPr>
              <a:t>工具和</a:t>
            </a:r>
            <a:r>
              <a:rPr lang="en-US" altLang="zh-CN">
                <a:ea typeface="宋体" charset="0"/>
              </a:rPr>
              <a:t>metersphere</a:t>
            </a:r>
            <a:r>
              <a:rPr lang="zh-CN" altLang="en-US">
                <a:ea typeface="宋体" charset="0"/>
              </a:rPr>
              <a:t>工具的</a:t>
            </a:r>
            <a:r>
              <a:rPr lang="zh-CN" altLang="en-US">
                <a:ea typeface="宋体" charset="0"/>
              </a:rPr>
              <a:t>区别？</a:t>
            </a:r>
            <a:endParaRPr lang="zh-CN" altLang="en-US">
              <a:ea typeface="宋体"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showMasterSp="0">
  <p:cSld name="标题 - 居中">
    <p:spTree>
      <p:nvGrpSpPr>
        <p:cNvPr id="1" name=""/>
        <p:cNvGrpSpPr/>
        <p:nvPr/>
      </p:nvGrpSpPr>
      <p:grpSpPr>
        <a:xfrm>
          <a:off x="0" y="0"/>
          <a:ext cx="0" cy="0"/>
          <a:chOff x="0" y="0"/>
          <a:chExt cx="0" cy="0"/>
        </a:xfrm>
      </p:grpSpPr>
      <p:pic>
        <p:nvPicPr>
          <p:cNvPr id="12" name="2@2x.png" descr="2@2x.png"/>
          <p:cNvPicPr>
            <a:picLocks noChangeAspect="1"/>
          </p:cNvPicPr>
          <p:nvPr/>
        </p:nvPicPr>
        <p:blipFill>
          <a:blip r:embed="rId2"/>
          <a:stretch>
            <a:fillRect/>
          </a:stretch>
        </p:blipFill>
        <p:spPr>
          <a:xfrm>
            <a:off x="1275397" y="1029012"/>
            <a:ext cx="5033353" cy="525461"/>
          </a:xfrm>
          <a:prstGeom prst="rect">
            <a:avLst/>
          </a:prstGeom>
          <a:ln w="12700">
            <a:miter lim="400000"/>
            <a:headEnd/>
            <a:tailEnd/>
          </a:ln>
        </p:spPr>
      </p:pic>
      <p:pic>
        <p:nvPicPr>
          <p:cNvPr id="13" name="¡¾pptÄ£°å¡¿MeterSphere-1920X1080-01.png" descr="¡¾pptÄ£°å¡¿MeterSphere-1920X1080-01.png"/>
          <p:cNvPicPr>
            <a:picLocks noChangeAspect="1"/>
          </p:cNvPicPr>
          <p:nvPr/>
        </p:nvPicPr>
        <p:blipFill>
          <a:blip r:embed="rId3"/>
          <a:stretch>
            <a:fillRect/>
          </a:stretch>
        </p:blipFill>
        <p:spPr>
          <a:xfrm>
            <a:off x="0" y="0"/>
            <a:ext cx="24384000" cy="13716000"/>
          </a:xfrm>
          <a:prstGeom prst="rect">
            <a:avLst/>
          </a:prstGeom>
          <a:ln w="12700">
            <a:miter lim="400000"/>
            <a:headEnd/>
            <a:tailEnd/>
          </a:ln>
        </p:spPr>
      </p:pic>
      <p:pic>
        <p:nvPicPr>
          <p:cNvPr id="14" name="2@2x.png" descr="2@2x.png"/>
          <p:cNvPicPr>
            <a:picLocks noChangeAspect="1"/>
          </p:cNvPicPr>
          <p:nvPr/>
        </p:nvPicPr>
        <p:blipFill>
          <a:blip r:embed="rId2"/>
          <a:stretch>
            <a:fillRect/>
          </a:stretch>
        </p:blipFill>
        <p:spPr>
          <a:xfrm>
            <a:off x="1275397" y="1029012"/>
            <a:ext cx="5033353" cy="525461"/>
          </a:xfrm>
          <a:prstGeom prst="rect">
            <a:avLst/>
          </a:prstGeom>
          <a:ln w="12700">
            <a:miter lim="400000"/>
            <a:headEnd/>
            <a:tailEnd/>
          </a:ln>
        </p:spPr>
      </p:pic>
      <p:sp>
        <p:nvSpPr>
          <p:cNvPr id="15"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空白">
    <p:spTree>
      <p:nvGrpSpPr>
        <p:cNvPr id="1" name=""/>
        <p:cNvGrpSpPr/>
        <p:nvPr/>
      </p:nvGrpSpPr>
      <p:grpSpPr>
        <a:xfrm>
          <a:off x="0" y="0"/>
          <a:ext cx="0" cy="0"/>
          <a:chOff x="0" y="0"/>
          <a:chExt cx="0" cy="0"/>
        </a:xfrm>
      </p:grpSpPr>
      <p:sp>
        <p:nvSpPr>
          <p:cNvPr id="22"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showMasterSp="0">
  <p:cSld name="空白">
    <p:spTree>
      <p:nvGrpSpPr>
        <p:cNvPr id="1" name=""/>
        <p:cNvGrpSpPr/>
        <p:nvPr/>
      </p:nvGrpSpPr>
      <p:grpSpPr>
        <a:xfrm>
          <a:off x="0" y="0"/>
          <a:ext cx="0" cy="0"/>
          <a:chOff x="0" y="0"/>
          <a:chExt cx="0" cy="0"/>
        </a:xfrm>
      </p:grpSpPr>
      <p:sp>
        <p:nvSpPr>
          <p:cNvPr id="30" name="幻灯片编号"/>
          <p:cNvSpPr txBox="1">
            <a:spLocks noGrp="1"/>
          </p:cNvSpPr>
          <p:nvPr>
            <p:ph type="sldNum" sz="quarter" idx="2"/>
          </p:nvPr>
        </p:nvSpPr>
        <p:spPr>
          <a:xfrm>
            <a:off x="911583" y="12682568"/>
            <a:ext cx="551003" cy="564361"/>
          </a:xfrm>
          <a:prstGeom prst="rect">
            <a:avLst/>
          </a:prstGeom>
        </p:spPr>
        <p:txBody>
          <a:bodyPr/>
          <a:lstStyle>
            <a:lvl1pPr>
              <a:defRPr sz="2800"/>
            </a:lvl1pPr>
          </a:lstStyle>
          <a:p>
            <a:fld id="{86CB4B4D-7CA3-9044-876B-883B54F8677D}" type="slidenum">
              <a:rPr/>
            </a:fld>
            <a:endParaRPr/>
          </a:p>
        </p:txBody>
      </p:sp>
      <p:pic>
        <p:nvPicPr>
          <p:cNvPr id="3" name="FIT2CLOUD飞致云 logo 蓝色 无空白.png" descr="FIT2CLOUD飞致云 logo 蓝色 无空白.png"/>
          <p:cNvPicPr>
            <a:picLocks noChangeAspect="1"/>
          </p:cNvPicPr>
          <p:nvPr userDrawn="1"/>
        </p:nvPicPr>
        <p:blipFill>
          <a:blip r:embed="rId2"/>
          <a:stretch>
            <a:fillRect/>
          </a:stretch>
        </p:blipFill>
        <p:spPr>
          <a:xfrm>
            <a:off x="18227447" y="762000"/>
            <a:ext cx="5461001" cy="566743"/>
          </a:xfrm>
          <a:prstGeom prst="rect">
            <a:avLst/>
          </a:prstGeom>
          <a:ln w="12700">
            <a:miter lim="400000"/>
            <a:headEnd/>
            <a:tailEnd/>
          </a:ln>
        </p:spPr>
      </p:pic>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showMasterSp="0">
  <p:cSld name="空白">
    <p:spTree>
      <p:nvGrpSpPr>
        <p:cNvPr id="1" name=""/>
        <p:cNvGrpSpPr/>
        <p:nvPr/>
      </p:nvGrpSpPr>
      <p:grpSpPr>
        <a:xfrm>
          <a:off x="0" y="0"/>
          <a:ext cx="0" cy="0"/>
          <a:chOff x="0" y="0"/>
          <a:chExt cx="0" cy="0"/>
        </a:xfrm>
      </p:grpSpPr>
      <p:pic>
        <p:nvPicPr>
          <p:cNvPr id="37" name="MeterSphere-辅助图形-紫色.png" descr="MeterSphere-辅助图形-紫色.png"/>
          <p:cNvPicPr>
            <a:picLocks noChangeAspect="1"/>
          </p:cNvPicPr>
          <p:nvPr/>
        </p:nvPicPr>
        <p:blipFill>
          <a:blip r:embed="rId2"/>
          <a:stretch>
            <a:fillRect/>
          </a:stretch>
        </p:blipFill>
        <p:spPr>
          <a:xfrm>
            <a:off x="22261157" y="231461"/>
            <a:ext cx="1134422" cy="1310197"/>
          </a:xfrm>
          <a:prstGeom prst="rect">
            <a:avLst/>
          </a:prstGeom>
          <a:ln w="12700">
            <a:miter lim="400000"/>
            <a:headEnd/>
            <a:tailEnd/>
          </a:ln>
        </p:spPr>
      </p:pic>
      <p:sp>
        <p:nvSpPr>
          <p:cNvPr id="38"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showMasterSp="0">
  <p:cSld name="尾页">
    <p:spTree>
      <p:nvGrpSpPr>
        <p:cNvPr id="1" name=""/>
        <p:cNvGrpSpPr/>
        <p:nvPr/>
      </p:nvGrpSpPr>
      <p:grpSpPr>
        <a:xfrm>
          <a:off x="0" y="0"/>
          <a:ext cx="0" cy="0"/>
          <a:chOff x="0" y="0"/>
          <a:chExt cx="0" cy="0"/>
        </a:xfrm>
      </p:grpSpPr>
      <p:pic>
        <p:nvPicPr>
          <p:cNvPr id="45" name="【PPT 尾页】MeterSphere-1920X1080.jpg" descr="【PPT 尾页】MeterSphere-1920X1080.jpg"/>
          <p:cNvPicPr>
            <a:picLocks noChangeAspect="1"/>
          </p:cNvPicPr>
          <p:nvPr/>
        </p:nvPicPr>
        <p:blipFill>
          <a:blip r:embed="rId2"/>
          <a:stretch>
            <a:fillRect/>
          </a:stretch>
        </p:blipFill>
        <p:spPr>
          <a:xfrm>
            <a:off x="0" y="0"/>
            <a:ext cx="24384000" cy="13716000"/>
          </a:xfrm>
          <a:prstGeom prst="rect">
            <a:avLst/>
          </a:prstGeom>
          <a:ln w="12700">
            <a:miter lim="400000"/>
            <a:headEnd/>
            <a:tailEnd/>
          </a:ln>
        </p:spPr>
      </p:pic>
      <p:pic>
        <p:nvPicPr>
          <p:cNvPr id="46" name="FIT2CLOUD飞致云 logo 蓝色 无空白.png" descr="FIT2CLOUD飞致云 logo 蓝色 无空白.png"/>
          <p:cNvPicPr>
            <a:picLocks noChangeAspect="1"/>
          </p:cNvPicPr>
          <p:nvPr/>
        </p:nvPicPr>
        <p:blipFill>
          <a:blip r:embed="rId3"/>
          <a:stretch>
            <a:fillRect/>
          </a:stretch>
        </p:blipFill>
        <p:spPr>
          <a:xfrm>
            <a:off x="782053" y="994460"/>
            <a:ext cx="5767727" cy="598576"/>
          </a:xfrm>
          <a:prstGeom prst="rect">
            <a:avLst/>
          </a:prstGeom>
          <a:ln w="12700">
            <a:miter lim="400000"/>
            <a:headEnd/>
            <a:tailEnd/>
          </a:ln>
        </p:spPr>
      </p:pic>
      <p:sp>
        <p:nvSpPr>
          <p:cNvPr id="47"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showMasterSp="0">
  <p:cSld name="全空白">
    <p:spTree>
      <p:nvGrpSpPr>
        <p:cNvPr id="1" name=""/>
        <p:cNvGrpSpPr/>
        <p:nvPr/>
      </p:nvGrpSpPr>
      <p:grpSpPr>
        <a:xfrm>
          <a:off x="0" y="0"/>
          <a:ext cx="0" cy="0"/>
          <a:chOff x="0" y="0"/>
          <a:chExt cx="0" cy="0"/>
        </a:xfrm>
      </p:grpSpPr>
      <p:sp>
        <p:nvSpPr>
          <p:cNvPr id="54"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showMasterSp="0">
  <p:cSld name="封面">
    <p:spTree>
      <p:nvGrpSpPr>
        <p:cNvPr id="1" name=""/>
        <p:cNvGrpSpPr/>
        <p:nvPr/>
      </p:nvGrpSpPr>
      <p:grpSpPr>
        <a:xfrm>
          <a:off x="0" y="0"/>
          <a:ext cx="0" cy="0"/>
          <a:chOff x="0" y="0"/>
          <a:chExt cx="0" cy="0"/>
        </a:xfrm>
      </p:grpSpPr>
      <p:pic>
        <p:nvPicPr>
          <p:cNvPr id="61" name="【PPT 封面】MeterSphere-1920X1080.jpg" descr="【PPT 封面】MeterSphere-1920X1080.jpg"/>
          <p:cNvPicPr>
            <a:picLocks noChangeAspect="1"/>
          </p:cNvPicPr>
          <p:nvPr userDrawn="1"/>
        </p:nvPicPr>
        <p:blipFill>
          <a:blip r:embed="rId2"/>
          <a:stretch>
            <a:fillRect/>
          </a:stretch>
        </p:blipFill>
        <p:spPr>
          <a:xfrm>
            <a:off x="0" y="0"/>
            <a:ext cx="24384000" cy="13716000"/>
          </a:xfrm>
          <a:prstGeom prst="rect">
            <a:avLst/>
          </a:prstGeom>
          <a:ln w="12700">
            <a:miter lim="400000"/>
            <a:headEnd/>
            <a:tailEnd/>
          </a:ln>
        </p:spPr>
      </p:pic>
      <p:pic>
        <p:nvPicPr>
          <p:cNvPr id="62" name="2@2x.png" descr="2@2x.png"/>
          <p:cNvPicPr>
            <a:picLocks noChangeAspect="1"/>
          </p:cNvPicPr>
          <p:nvPr userDrawn="1"/>
        </p:nvPicPr>
        <p:blipFill>
          <a:blip r:embed="rId3"/>
          <a:stretch>
            <a:fillRect/>
          </a:stretch>
        </p:blipFill>
        <p:spPr>
          <a:xfrm>
            <a:off x="1275397" y="1029012"/>
            <a:ext cx="5033353" cy="525461"/>
          </a:xfrm>
          <a:prstGeom prst="rect">
            <a:avLst/>
          </a:prstGeom>
          <a:ln w="12700">
            <a:miter lim="400000"/>
            <a:headEnd/>
            <a:tailEnd/>
          </a:ln>
        </p:spPr>
      </p:pic>
      <p:sp>
        <p:nvSpPr>
          <p:cNvPr id="63"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showMasterSp="0">
  <p:cSld name="标题 - 顶部对齐">
    <p:spTree>
      <p:nvGrpSpPr>
        <p:cNvPr id="1" name=""/>
        <p:cNvGrpSpPr/>
        <p:nvPr/>
      </p:nvGrpSpPr>
      <p:grpSpPr>
        <a:xfrm>
          <a:off x="0" y="0"/>
          <a:ext cx="0" cy="0"/>
          <a:chOff x="0" y="0"/>
          <a:chExt cx="0" cy="0"/>
        </a:xfrm>
      </p:grpSpPr>
      <p:pic>
        <p:nvPicPr>
          <p:cNvPr id="84" name="【ppt 尾页】MeterSphere-1920X1080.png" descr="【ppt 尾页】MeterSphere-1920X1080.png"/>
          <p:cNvPicPr>
            <a:picLocks noChangeAspect="1"/>
          </p:cNvPicPr>
          <p:nvPr/>
        </p:nvPicPr>
        <p:blipFill>
          <a:blip r:embed="rId2"/>
          <a:stretch>
            <a:fillRect/>
          </a:stretch>
        </p:blipFill>
        <p:spPr>
          <a:xfrm>
            <a:off x="0" y="0"/>
            <a:ext cx="24384000" cy="13716000"/>
          </a:xfrm>
          <a:prstGeom prst="rect">
            <a:avLst/>
          </a:prstGeom>
          <a:ln w="12700">
            <a:miter lim="400000"/>
            <a:headEnd/>
            <a:tailEnd/>
          </a:ln>
        </p:spPr>
      </p:pic>
      <p:sp>
        <p:nvSpPr>
          <p:cNvPr id="85" name="幻灯片编号"/>
          <p:cNvSpPr txBox="1">
            <a:spLocks noGrp="1"/>
          </p:cNvSpPr>
          <p:nvPr>
            <p:ph type="sldNum" sz="quarter" idx="2"/>
          </p:nvPr>
        </p:nvSpPr>
        <p:spPr>
          <a:xfrm>
            <a:off x="11954104" y="13073062"/>
            <a:ext cx="466267" cy="477670"/>
          </a:xfrm>
          <a:prstGeom prst="rect">
            <a:avLst/>
          </a:prstGeom>
        </p:spPr>
        <p:txBody>
          <a:bodyPr lIns="71436" tIns="71436" rIns="71436" bIns="71436"/>
          <a:lstStyle>
            <a:lvl1pPr defTabSz="821690"/>
          </a:lstStyle>
          <a:p>
            <a:fld id="{86CB4B4D-7CA3-9044-876B-883B54F8677D}" type="slidenum">
              <a:rPr/>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1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a:xfrm>
            <a:off x="4038600" y="6356350"/>
            <a:ext cx="4114800" cy="365125"/>
          </a:xfrm>
        </p:spPr>
        <p:txBody>
          <a:bodyPr/>
          <a:lstStyle/>
          <a:p>
            <a:endParaRPr lang="zh-CN" altLang="en-US"/>
          </a:p>
        </p:txBody>
      </p:sp>
      <p:sp>
        <p:nvSpPr>
          <p:cNvPr id="4" name="灯片编号占位符 3"/>
          <p:cNvSpPr>
            <a:spLocks noGrp="1"/>
          </p:cNvSpPr>
          <p:nvPr>
            <p:ph type="sldNum" sz="quarter" idx="12"/>
          </p:nvPr>
        </p:nvSpPr>
        <p:spPr/>
        <p:txBody>
          <a:bodyPr/>
          <a:lstStyle/>
          <a:p>
            <a:fld id="{86CB4B4D-7CA3-9044-876B-883B54F8677D}" type="slidenum">
              <a:rPr/>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1" Type="http://schemas.openxmlformats.org/officeDocument/2006/relationships/theme" Target="../theme/theme1.xml"/><Relationship Id="rId10" Type="http://schemas.openxmlformats.org/officeDocument/2006/relationships/image" Target="../media/image3.png"/><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3" name="标题文本"/>
          <p:cNvSpPr txBox="1">
            <a:spLocks noGrp="1"/>
          </p:cNvSpPr>
          <p:nvPr>
            <p:ph type="title"/>
          </p:nvPr>
        </p:nvSpPr>
        <p:spPr>
          <a:xfrm>
            <a:off x="4387453" y="357187"/>
            <a:ext cx="15609094" cy="3036095"/>
          </a:xfrm>
          <a:prstGeom prst="rect">
            <a:avLst/>
          </a:prstGeom>
          <a:ln w="12700">
            <a:miter lim="400000"/>
          </a:ln>
        </p:spPr>
        <p:txBody>
          <a:bodyPr lIns="71437" tIns="71437" rIns="71437" bIns="71437" anchor="ctr">
            <a:normAutofit/>
          </a:bodyPr>
          <a:lstStyle/>
          <a:p>
            <a:r>
              <a:t>标题文本</a:t>
            </a:r>
          </a:p>
        </p:txBody>
      </p:sp>
      <p:sp>
        <p:nvSpPr>
          <p:cNvPr id="4" name="正文级别 1…"/>
          <p:cNvSpPr txBox="1">
            <a:spLocks noGrp="1"/>
          </p:cNvSpPr>
          <p:nvPr>
            <p:ph type="body" idx="1"/>
          </p:nvPr>
        </p:nvSpPr>
        <p:spPr>
          <a:xfrm>
            <a:off x="4387453" y="3643312"/>
            <a:ext cx="15609094" cy="8840392"/>
          </a:xfrm>
          <a:prstGeom prst="rect">
            <a:avLst/>
          </a:prstGeom>
          <a:ln w="12700">
            <a:miter lim="400000"/>
          </a:ln>
        </p:spPr>
        <p:txBody>
          <a:bodyPr lIns="71437" tIns="71437" rIns="71437" bIns="71437" anchor="ctr">
            <a:normAutofit/>
          </a:bodyPr>
          <a:lstStyle/>
          <a:p>
            <a:r>
              <a:t>正文级别 1</a:t>
            </a:r>
          </a:p>
          <a:p>
            <a:pPr lvl="1"/>
            <a:r>
              <a:t>正文级别 2</a:t>
            </a:r>
          </a:p>
          <a:p>
            <a:pPr lvl="2"/>
            <a:r>
              <a:t>正文级别 3</a:t>
            </a:r>
          </a:p>
          <a:p>
            <a:pPr lvl="3"/>
            <a:r>
              <a:t>正文级别 4</a:t>
            </a:r>
          </a:p>
          <a:p>
            <a:pPr lvl="4"/>
            <a:r>
              <a:t>正文级别 5</a:t>
            </a:r>
          </a:p>
        </p:txBody>
      </p:sp>
      <p:sp>
        <p:nvSpPr>
          <p:cNvPr id="5" name="幻灯片编号"/>
          <p:cNvSpPr txBox="1">
            <a:spLocks noGrp="1"/>
          </p:cNvSpPr>
          <p:nvPr>
            <p:ph type="sldNum" sz="quarter" idx="2"/>
          </p:nvPr>
        </p:nvSpPr>
        <p:spPr>
          <a:xfrm>
            <a:off x="11954103" y="13073062"/>
            <a:ext cx="466269" cy="477671"/>
          </a:xfrm>
          <a:prstGeom prst="rect">
            <a:avLst/>
          </a:prstGeom>
          <a:ln w="12700">
            <a:miter lim="400000"/>
          </a:ln>
        </p:spPr>
        <p:txBody>
          <a:bodyPr wrap="none" lIns="71437" tIns="71437" rIns="71437" bIns="71437">
            <a:spAutoFit/>
          </a:bodyPr>
          <a:lstStyle>
            <a:lvl1pPr>
              <a:defRPr sz="2200" b="0">
                <a:latin typeface="Helvetica Neue Light" panose="02000503000000020004"/>
                <a:ea typeface="Helvetica Neue Light" panose="02000503000000020004"/>
                <a:cs typeface="Helvetica Neue Light" panose="02000503000000020004"/>
                <a:sym typeface="Helvetica Neue Light" panose="02000503000000020004"/>
              </a:defRPr>
            </a:lvl1pPr>
          </a:lstStyle>
          <a:p>
            <a:fld id="{86CB4B4D-7CA3-9044-876B-883B54F8677D}" type="slidenum">
              <a:rPr/>
            </a:fld>
            <a:endParaRPr/>
          </a:p>
        </p:txBody>
      </p:sp>
      <p:pic>
        <p:nvPicPr>
          <p:cNvPr id="2" name="FIT2CLOUD飞致云 logo 蓝色 无空白.png" descr="FIT2CLOUD飞致云 logo 蓝色 无空白.png"/>
          <p:cNvPicPr>
            <a:picLocks noChangeAspect="1"/>
          </p:cNvPicPr>
          <p:nvPr userDrawn="1"/>
        </p:nvPicPr>
        <p:blipFill>
          <a:blip r:embed="rId10"/>
          <a:stretch>
            <a:fillRect/>
          </a:stretch>
        </p:blipFill>
        <p:spPr>
          <a:xfrm>
            <a:off x="18227447" y="762000"/>
            <a:ext cx="5461001" cy="566743"/>
          </a:xfrm>
          <a:prstGeom prst="rect">
            <a:avLst/>
          </a:prstGeom>
          <a:ln w="12700">
            <a:miter lim="400000"/>
            <a:headEnd/>
            <a:tailEnd/>
          </a:ln>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transition spd="med"/>
  <p:txStyles>
    <p:titleStyle>
      <a:lvl1pPr marL="0" marR="0" indent="0" algn="ctr" defTabSz="821690" rtl="0" latinLnBrk="0">
        <a:lnSpc>
          <a:spcPct val="100000"/>
        </a:lnSpc>
        <a:spcBef>
          <a:spcPts val="0"/>
        </a:spcBef>
        <a:spcAft>
          <a:spcPts val="0"/>
        </a:spcAft>
        <a:buClrTx/>
        <a:buSzTx/>
        <a:buFontTx/>
        <a:buNone/>
        <a:defRPr sz="11200" b="0" i="0" u="none" strike="noStrike" cap="none" spc="0" baseline="0">
          <a:solidFill>
            <a:srgbClr val="000000"/>
          </a:solidFill>
          <a:uFillTx/>
          <a:latin typeface="+mn-lt"/>
          <a:ea typeface="+mn-ea"/>
          <a:cs typeface="+mn-cs"/>
          <a:sym typeface="Helvetica Neue Medium" panose="02000503000000020004"/>
        </a:defRPr>
      </a:lvl1pPr>
      <a:lvl2pPr marL="0" marR="0" indent="0" algn="ctr" defTabSz="821690" rtl="0" latinLnBrk="0">
        <a:lnSpc>
          <a:spcPct val="100000"/>
        </a:lnSpc>
        <a:spcBef>
          <a:spcPts val="0"/>
        </a:spcBef>
        <a:spcAft>
          <a:spcPts val="0"/>
        </a:spcAft>
        <a:buClrTx/>
        <a:buSzTx/>
        <a:buFontTx/>
        <a:buNone/>
        <a:defRPr sz="11200" b="0" i="0" u="none" strike="noStrike" cap="none" spc="0" baseline="0">
          <a:solidFill>
            <a:srgbClr val="000000"/>
          </a:solidFill>
          <a:uFillTx/>
          <a:latin typeface="+mn-lt"/>
          <a:ea typeface="+mn-ea"/>
          <a:cs typeface="+mn-cs"/>
          <a:sym typeface="Helvetica Neue Medium" panose="02000503000000020004"/>
        </a:defRPr>
      </a:lvl2pPr>
      <a:lvl3pPr marL="0" marR="0" indent="0" algn="ctr" defTabSz="821690" rtl="0" latinLnBrk="0">
        <a:lnSpc>
          <a:spcPct val="100000"/>
        </a:lnSpc>
        <a:spcBef>
          <a:spcPts val="0"/>
        </a:spcBef>
        <a:spcAft>
          <a:spcPts val="0"/>
        </a:spcAft>
        <a:buClrTx/>
        <a:buSzTx/>
        <a:buFontTx/>
        <a:buNone/>
        <a:defRPr sz="11200" b="0" i="0" u="none" strike="noStrike" cap="none" spc="0" baseline="0">
          <a:solidFill>
            <a:srgbClr val="000000"/>
          </a:solidFill>
          <a:uFillTx/>
          <a:latin typeface="+mn-lt"/>
          <a:ea typeface="+mn-ea"/>
          <a:cs typeface="+mn-cs"/>
          <a:sym typeface="Helvetica Neue Medium" panose="02000503000000020004"/>
        </a:defRPr>
      </a:lvl3pPr>
      <a:lvl4pPr marL="0" marR="0" indent="0" algn="ctr" defTabSz="821690" rtl="0" latinLnBrk="0">
        <a:lnSpc>
          <a:spcPct val="100000"/>
        </a:lnSpc>
        <a:spcBef>
          <a:spcPts val="0"/>
        </a:spcBef>
        <a:spcAft>
          <a:spcPts val="0"/>
        </a:spcAft>
        <a:buClrTx/>
        <a:buSzTx/>
        <a:buFontTx/>
        <a:buNone/>
        <a:defRPr sz="11200" b="0" i="0" u="none" strike="noStrike" cap="none" spc="0" baseline="0">
          <a:solidFill>
            <a:srgbClr val="000000"/>
          </a:solidFill>
          <a:uFillTx/>
          <a:latin typeface="+mn-lt"/>
          <a:ea typeface="+mn-ea"/>
          <a:cs typeface="+mn-cs"/>
          <a:sym typeface="Helvetica Neue Medium" panose="02000503000000020004"/>
        </a:defRPr>
      </a:lvl4pPr>
      <a:lvl5pPr marL="0" marR="0" indent="0" algn="ctr" defTabSz="821690" rtl="0" latinLnBrk="0">
        <a:lnSpc>
          <a:spcPct val="100000"/>
        </a:lnSpc>
        <a:spcBef>
          <a:spcPts val="0"/>
        </a:spcBef>
        <a:spcAft>
          <a:spcPts val="0"/>
        </a:spcAft>
        <a:buClrTx/>
        <a:buSzTx/>
        <a:buFontTx/>
        <a:buNone/>
        <a:defRPr sz="11200" b="0" i="0" u="none" strike="noStrike" cap="none" spc="0" baseline="0">
          <a:solidFill>
            <a:srgbClr val="000000"/>
          </a:solidFill>
          <a:uFillTx/>
          <a:latin typeface="+mn-lt"/>
          <a:ea typeface="+mn-ea"/>
          <a:cs typeface="+mn-cs"/>
          <a:sym typeface="Helvetica Neue Medium" panose="02000503000000020004"/>
        </a:defRPr>
      </a:lvl5pPr>
      <a:lvl6pPr marL="0" marR="0" indent="0" algn="ctr" defTabSz="821690" rtl="0" latinLnBrk="0">
        <a:lnSpc>
          <a:spcPct val="100000"/>
        </a:lnSpc>
        <a:spcBef>
          <a:spcPts val="0"/>
        </a:spcBef>
        <a:spcAft>
          <a:spcPts val="0"/>
        </a:spcAft>
        <a:buClrTx/>
        <a:buSzTx/>
        <a:buFontTx/>
        <a:buNone/>
        <a:defRPr sz="11200" b="0" i="0" u="none" strike="noStrike" cap="none" spc="0" baseline="0">
          <a:solidFill>
            <a:srgbClr val="000000"/>
          </a:solidFill>
          <a:uFillTx/>
          <a:latin typeface="+mn-lt"/>
          <a:ea typeface="+mn-ea"/>
          <a:cs typeface="+mn-cs"/>
          <a:sym typeface="Helvetica Neue Medium" panose="02000503000000020004"/>
        </a:defRPr>
      </a:lvl6pPr>
      <a:lvl7pPr marL="0" marR="0" indent="0" algn="ctr" defTabSz="821690" rtl="0" latinLnBrk="0">
        <a:lnSpc>
          <a:spcPct val="100000"/>
        </a:lnSpc>
        <a:spcBef>
          <a:spcPts val="0"/>
        </a:spcBef>
        <a:spcAft>
          <a:spcPts val="0"/>
        </a:spcAft>
        <a:buClrTx/>
        <a:buSzTx/>
        <a:buFontTx/>
        <a:buNone/>
        <a:defRPr sz="11200" b="0" i="0" u="none" strike="noStrike" cap="none" spc="0" baseline="0">
          <a:solidFill>
            <a:srgbClr val="000000"/>
          </a:solidFill>
          <a:uFillTx/>
          <a:latin typeface="+mn-lt"/>
          <a:ea typeface="+mn-ea"/>
          <a:cs typeface="+mn-cs"/>
          <a:sym typeface="Helvetica Neue Medium" panose="02000503000000020004"/>
        </a:defRPr>
      </a:lvl7pPr>
      <a:lvl8pPr marL="0" marR="0" indent="0" algn="ctr" defTabSz="821690" rtl="0" latinLnBrk="0">
        <a:lnSpc>
          <a:spcPct val="100000"/>
        </a:lnSpc>
        <a:spcBef>
          <a:spcPts val="0"/>
        </a:spcBef>
        <a:spcAft>
          <a:spcPts val="0"/>
        </a:spcAft>
        <a:buClrTx/>
        <a:buSzTx/>
        <a:buFontTx/>
        <a:buNone/>
        <a:defRPr sz="11200" b="0" i="0" u="none" strike="noStrike" cap="none" spc="0" baseline="0">
          <a:solidFill>
            <a:srgbClr val="000000"/>
          </a:solidFill>
          <a:uFillTx/>
          <a:latin typeface="+mn-lt"/>
          <a:ea typeface="+mn-ea"/>
          <a:cs typeface="+mn-cs"/>
          <a:sym typeface="Helvetica Neue Medium" panose="02000503000000020004"/>
        </a:defRPr>
      </a:lvl8pPr>
      <a:lvl9pPr marL="0" marR="0" indent="0" algn="ctr" defTabSz="821690" rtl="0" latinLnBrk="0">
        <a:lnSpc>
          <a:spcPct val="100000"/>
        </a:lnSpc>
        <a:spcBef>
          <a:spcPts val="0"/>
        </a:spcBef>
        <a:spcAft>
          <a:spcPts val="0"/>
        </a:spcAft>
        <a:buClrTx/>
        <a:buSzTx/>
        <a:buFontTx/>
        <a:buNone/>
        <a:defRPr sz="11200" b="0" i="0" u="none" strike="noStrike" cap="none" spc="0" baseline="0">
          <a:solidFill>
            <a:srgbClr val="000000"/>
          </a:solidFill>
          <a:uFillTx/>
          <a:latin typeface="+mn-lt"/>
          <a:ea typeface="+mn-ea"/>
          <a:cs typeface="+mn-cs"/>
          <a:sym typeface="Helvetica Neue Medium" panose="02000503000000020004"/>
        </a:defRPr>
      </a:lvl9pPr>
    </p:titleStyle>
    <p:bodyStyle>
      <a:lvl1pPr marL="610870" marR="0" indent="-610870" algn="l" defTabSz="821690" rtl="0" latinLnBrk="0">
        <a:lnSpc>
          <a:spcPct val="100000"/>
        </a:lnSpc>
        <a:spcBef>
          <a:spcPts val="5900"/>
        </a:spcBef>
        <a:spcAft>
          <a:spcPts val="0"/>
        </a:spcAft>
        <a:buClrTx/>
        <a:buSzPct val="145000"/>
        <a:buFontTx/>
        <a:buChar char="•"/>
        <a:defRPr sz="4400" b="0" i="0" u="none" strike="noStrike" cap="none" spc="0" baseline="0">
          <a:solidFill>
            <a:srgbClr val="5E5E5E"/>
          </a:solidFill>
          <a:uFillTx/>
          <a:latin typeface="Helvetica Neue" panose="02000503000000020004"/>
          <a:ea typeface="Helvetica Neue" panose="02000503000000020004"/>
          <a:cs typeface="Helvetica Neue" panose="02000503000000020004"/>
          <a:sym typeface="Helvetica Neue" panose="02000503000000020004"/>
        </a:defRPr>
      </a:lvl1pPr>
      <a:lvl2pPr marL="1055370" marR="0" indent="-610870" algn="l" defTabSz="821690" rtl="0" latinLnBrk="0">
        <a:lnSpc>
          <a:spcPct val="100000"/>
        </a:lnSpc>
        <a:spcBef>
          <a:spcPts val="5900"/>
        </a:spcBef>
        <a:spcAft>
          <a:spcPts val="0"/>
        </a:spcAft>
        <a:buClrTx/>
        <a:buSzPct val="145000"/>
        <a:buFontTx/>
        <a:buChar char="•"/>
        <a:defRPr sz="4400" b="0" i="0" u="none" strike="noStrike" cap="none" spc="0" baseline="0">
          <a:solidFill>
            <a:srgbClr val="5E5E5E"/>
          </a:solidFill>
          <a:uFillTx/>
          <a:latin typeface="Helvetica Neue" panose="02000503000000020004"/>
          <a:ea typeface="Helvetica Neue" panose="02000503000000020004"/>
          <a:cs typeface="Helvetica Neue" panose="02000503000000020004"/>
          <a:sym typeface="Helvetica Neue" panose="02000503000000020004"/>
        </a:defRPr>
      </a:lvl2pPr>
      <a:lvl3pPr marL="1499870" marR="0" indent="-610870" algn="l" defTabSz="821690" rtl="0" latinLnBrk="0">
        <a:lnSpc>
          <a:spcPct val="100000"/>
        </a:lnSpc>
        <a:spcBef>
          <a:spcPts val="5900"/>
        </a:spcBef>
        <a:spcAft>
          <a:spcPts val="0"/>
        </a:spcAft>
        <a:buClrTx/>
        <a:buSzPct val="145000"/>
        <a:buFontTx/>
        <a:buChar char="•"/>
        <a:defRPr sz="4400" b="0" i="0" u="none" strike="noStrike" cap="none" spc="0" baseline="0">
          <a:solidFill>
            <a:srgbClr val="5E5E5E"/>
          </a:solidFill>
          <a:uFillTx/>
          <a:latin typeface="Helvetica Neue" panose="02000503000000020004"/>
          <a:ea typeface="Helvetica Neue" panose="02000503000000020004"/>
          <a:cs typeface="Helvetica Neue" panose="02000503000000020004"/>
          <a:sym typeface="Helvetica Neue" panose="02000503000000020004"/>
        </a:defRPr>
      </a:lvl3pPr>
      <a:lvl4pPr marL="1944370" marR="0" indent="-610870" algn="l" defTabSz="821690" rtl="0" latinLnBrk="0">
        <a:lnSpc>
          <a:spcPct val="100000"/>
        </a:lnSpc>
        <a:spcBef>
          <a:spcPts val="5900"/>
        </a:spcBef>
        <a:spcAft>
          <a:spcPts val="0"/>
        </a:spcAft>
        <a:buClrTx/>
        <a:buSzPct val="145000"/>
        <a:buFontTx/>
        <a:buChar char="•"/>
        <a:defRPr sz="4400" b="0" i="0" u="none" strike="noStrike" cap="none" spc="0" baseline="0">
          <a:solidFill>
            <a:srgbClr val="5E5E5E"/>
          </a:solidFill>
          <a:uFillTx/>
          <a:latin typeface="Helvetica Neue" panose="02000503000000020004"/>
          <a:ea typeface="Helvetica Neue" panose="02000503000000020004"/>
          <a:cs typeface="Helvetica Neue" panose="02000503000000020004"/>
          <a:sym typeface="Helvetica Neue" panose="02000503000000020004"/>
        </a:defRPr>
      </a:lvl4pPr>
      <a:lvl5pPr marL="2388870" marR="0" indent="-610870" algn="l" defTabSz="821690" rtl="0" latinLnBrk="0">
        <a:lnSpc>
          <a:spcPct val="100000"/>
        </a:lnSpc>
        <a:spcBef>
          <a:spcPts val="5900"/>
        </a:spcBef>
        <a:spcAft>
          <a:spcPts val="0"/>
        </a:spcAft>
        <a:buClrTx/>
        <a:buSzPct val="145000"/>
        <a:buFontTx/>
        <a:buChar char="•"/>
        <a:defRPr sz="4400" b="0" i="0" u="none" strike="noStrike" cap="none" spc="0" baseline="0">
          <a:solidFill>
            <a:srgbClr val="5E5E5E"/>
          </a:solidFill>
          <a:uFillTx/>
          <a:latin typeface="Helvetica Neue" panose="02000503000000020004"/>
          <a:ea typeface="Helvetica Neue" panose="02000503000000020004"/>
          <a:cs typeface="Helvetica Neue" panose="02000503000000020004"/>
          <a:sym typeface="Helvetica Neue" panose="02000503000000020004"/>
        </a:defRPr>
      </a:lvl5pPr>
      <a:lvl6pPr marL="2833370" marR="0" indent="-610870" algn="l" defTabSz="821690" rtl="0" latinLnBrk="0">
        <a:lnSpc>
          <a:spcPct val="100000"/>
        </a:lnSpc>
        <a:spcBef>
          <a:spcPts val="5900"/>
        </a:spcBef>
        <a:spcAft>
          <a:spcPts val="0"/>
        </a:spcAft>
        <a:buClrTx/>
        <a:buSzPct val="145000"/>
        <a:buFontTx/>
        <a:buChar char="•"/>
        <a:defRPr sz="4400" b="0" i="0" u="none" strike="noStrike" cap="none" spc="0" baseline="0">
          <a:solidFill>
            <a:srgbClr val="5E5E5E"/>
          </a:solidFill>
          <a:uFillTx/>
          <a:latin typeface="Helvetica Neue" panose="02000503000000020004"/>
          <a:ea typeface="Helvetica Neue" panose="02000503000000020004"/>
          <a:cs typeface="Helvetica Neue" panose="02000503000000020004"/>
          <a:sym typeface="Helvetica Neue" panose="02000503000000020004"/>
        </a:defRPr>
      </a:lvl6pPr>
      <a:lvl7pPr marL="3277870" marR="0" indent="-610870" algn="l" defTabSz="821690" rtl="0" latinLnBrk="0">
        <a:lnSpc>
          <a:spcPct val="100000"/>
        </a:lnSpc>
        <a:spcBef>
          <a:spcPts val="5900"/>
        </a:spcBef>
        <a:spcAft>
          <a:spcPts val="0"/>
        </a:spcAft>
        <a:buClrTx/>
        <a:buSzPct val="145000"/>
        <a:buFontTx/>
        <a:buChar char="•"/>
        <a:defRPr sz="4400" b="0" i="0" u="none" strike="noStrike" cap="none" spc="0" baseline="0">
          <a:solidFill>
            <a:srgbClr val="5E5E5E"/>
          </a:solidFill>
          <a:uFillTx/>
          <a:latin typeface="Helvetica Neue" panose="02000503000000020004"/>
          <a:ea typeface="Helvetica Neue" panose="02000503000000020004"/>
          <a:cs typeface="Helvetica Neue" panose="02000503000000020004"/>
          <a:sym typeface="Helvetica Neue" panose="02000503000000020004"/>
        </a:defRPr>
      </a:lvl7pPr>
      <a:lvl8pPr marL="3722370" marR="0" indent="-610870" algn="l" defTabSz="821690" rtl="0" latinLnBrk="0">
        <a:lnSpc>
          <a:spcPct val="100000"/>
        </a:lnSpc>
        <a:spcBef>
          <a:spcPts val="5900"/>
        </a:spcBef>
        <a:spcAft>
          <a:spcPts val="0"/>
        </a:spcAft>
        <a:buClrTx/>
        <a:buSzPct val="145000"/>
        <a:buFontTx/>
        <a:buChar char="•"/>
        <a:defRPr sz="4400" b="0" i="0" u="none" strike="noStrike" cap="none" spc="0" baseline="0">
          <a:solidFill>
            <a:srgbClr val="5E5E5E"/>
          </a:solidFill>
          <a:uFillTx/>
          <a:latin typeface="Helvetica Neue" panose="02000503000000020004"/>
          <a:ea typeface="Helvetica Neue" panose="02000503000000020004"/>
          <a:cs typeface="Helvetica Neue" panose="02000503000000020004"/>
          <a:sym typeface="Helvetica Neue" panose="02000503000000020004"/>
        </a:defRPr>
      </a:lvl8pPr>
      <a:lvl9pPr marL="4166870" marR="0" indent="-610870" algn="l" defTabSz="821690" rtl="0" latinLnBrk="0">
        <a:lnSpc>
          <a:spcPct val="100000"/>
        </a:lnSpc>
        <a:spcBef>
          <a:spcPts val="5900"/>
        </a:spcBef>
        <a:spcAft>
          <a:spcPts val="0"/>
        </a:spcAft>
        <a:buClrTx/>
        <a:buSzPct val="145000"/>
        <a:buFontTx/>
        <a:buChar char="•"/>
        <a:defRPr sz="4400" b="0" i="0" u="none" strike="noStrike" cap="none" spc="0" baseline="0">
          <a:solidFill>
            <a:srgbClr val="5E5E5E"/>
          </a:solidFill>
          <a:uFillTx/>
          <a:latin typeface="Helvetica Neue" panose="02000503000000020004"/>
          <a:ea typeface="Helvetica Neue" panose="02000503000000020004"/>
          <a:cs typeface="Helvetica Neue" panose="02000503000000020004"/>
          <a:sym typeface="Helvetica Neue" panose="02000503000000020004"/>
        </a:defRPr>
      </a:lvl9pPr>
    </p:bodyStyle>
    <p:otherStyle>
      <a:lvl1pPr marL="0" marR="0" indent="0" algn="ctr" defTabSz="821690" latinLnBrk="0">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Helvetica Neue Light" panose="02000503000000020004"/>
        </a:defRPr>
      </a:lvl1pPr>
      <a:lvl2pPr marL="0" marR="0" indent="228600" algn="ctr" defTabSz="821690" latinLnBrk="0">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Helvetica Neue Light" panose="02000503000000020004"/>
        </a:defRPr>
      </a:lvl2pPr>
      <a:lvl3pPr marL="0" marR="0" indent="457200" algn="ctr" defTabSz="821690" latinLnBrk="0">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Helvetica Neue Light" panose="02000503000000020004"/>
        </a:defRPr>
      </a:lvl3pPr>
      <a:lvl4pPr marL="0" marR="0" indent="685800" algn="ctr" defTabSz="821690" latinLnBrk="0">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Helvetica Neue Light" panose="02000503000000020004"/>
        </a:defRPr>
      </a:lvl4pPr>
      <a:lvl5pPr marL="0" marR="0" indent="914400" algn="ctr" defTabSz="821690" latinLnBrk="0">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Helvetica Neue Light" panose="02000503000000020004"/>
        </a:defRPr>
      </a:lvl5pPr>
      <a:lvl6pPr marL="0" marR="0" indent="1143000" algn="ctr" defTabSz="821690" latinLnBrk="0">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Helvetica Neue Light" panose="02000503000000020004"/>
        </a:defRPr>
      </a:lvl6pPr>
      <a:lvl7pPr marL="0" marR="0" indent="1371600" algn="ctr" defTabSz="821690" latinLnBrk="0">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Helvetica Neue Light" panose="02000503000000020004"/>
        </a:defRPr>
      </a:lvl7pPr>
      <a:lvl8pPr marL="0" marR="0" indent="1600200" algn="ctr" defTabSz="821690" latinLnBrk="0">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Helvetica Neue Light" panose="02000503000000020004"/>
        </a:defRPr>
      </a:lvl8pPr>
      <a:lvl9pPr marL="0" marR="0" indent="1828800" algn="ctr" defTabSz="821690" latinLnBrk="0">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Helvetica Neue Light" panose="02000503000000020004"/>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9" Type="http://schemas.openxmlformats.org/officeDocument/2006/relationships/notesSlide" Target="../notesSlides/notesSlide10.xml"/><Relationship Id="rId8" Type="http://schemas.openxmlformats.org/officeDocument/2006/relationships/slideLayout" Target="../slideLayouts/slideLayout2.xml"/><Relationship Id="rId7" Type="http://schemas.openxmlformats.org/officeDocument/2006/relationships/tags" Target="../tags/tag78.xml"/><Relationship Id="rId6" Type="http://schemas.openxmlformats.org/officeDocument/2006/relationships/tags" Target="../tags/tag77.xml"/><Relationship Id="rId5" Type="http://schemas.openxmlformats.org/officeDocument/2006/relationships/image" Target="../media/image20.png"/><Relationship Id="rId4" Type="http://schemas.openxmlformats.org/officeDocument/2006/relationships/tags" Target="../tags/tag76.xml"/><Relationship Id="rId3" Type="http://schemas.openxmlformats.org/officeDocument/2006/relationships/tags" Target="../tags/tag75.xml"/><Relationship Id="rId2" Type="http://schemas.openxmlformats.org/officeDocument/2006/relationships/tags" Target="../tags/tag74.xml"/><Relationship Id="rId1" Type="http://schemas.openxmlformats.org/officeDocument/2006/relationships/tags" Target="../tags/tag73.xml"/></Relationships>
</file>

<file path=ppt/slides/_rels/slide11.xml.rels><?xml version="1.0" encoding="UTF-8" standalone="yes"?>
<Relationships xmlns="http://schemas.openxmlformats.org/package/2006/relationships"><Relationship Id="rId8" Type="http://schemas.openxmlformats.org/officeDocument/2006/relationships/notesSlide" Target="../notesSlides/notesSlide11.xml"/><Relationship Id="rId7" Type="http://schemas.openxmlformats.org/officeDocument/2006/relationships/slideLayout" Target="../slideLayouts/slideLayout2.xml"/><Relationship Id="rId6" Type="http://schemas.openxmlformats.org/officeDocument/2006/relationships/tags" Target="../tags/tag84.xml"/><Relationship Id="rId5" Type="http://schemas.openxmlformats.org/officeDocument/2006/relationships/tags" Target="../tags/tag83.xml"/><Relationship Id="rId4" Type="http://schemas.openxmlformats.org/officeDocument/2006/relationships/tags" Target="../tags/tag82.xml"/><Relationship Id="rId3" Type="http://schemas.openxmlformats.org/officeDocument/2006/relationships/tags" Target="../tags/tag81.xml"/><Relationship Id="rId2" Type="http://schemas.openxmlformats.org/officeDocument/2006/relationships/tags" Target="../tags/tag80.xml"/><Relationship Id="rId1" Type="http://schemas.openxmlformats.org/officeDocument/2006/relationships/tags" Target="../tags/tag79.xml"/></Relationships>
</file>

<file path=ppt/slides/_rels/slide12.xml.rels><?xml version="1.0" encoding="UTF-8" standalone="yes"?>
<Relationships xmlns="http://schemas.openxmlformats.org/package/2006/relationships"><Relationship Id="rId7" Type="http://schemas.openxmlformats.org/officeDocument/2006/relationships/notesSlide" Target="../notesSlides/notesSlide12.xml"/><Relationship Id="rId6" Type="http://schemas.openxmlformats.org/officeDocument/2006/relationships/slideLayout" Target="../slideLayouts/slideLayout2.xml"/><Relationship Id="rId5" Type="http://schemas.openxmlformats.org/officeDocument/2006/relationships/tags" Target="../tags/tag89.xml"/><Relationship Id="rId4" Type="http://schemas.openxmlformats.org/officeDocument/2006/relationships/tags" Target="../tags/tag88.xml"/><Relationship Id="rId3" Type="http://schemas.openxmlformats.org/officeDocument/2006/relationships/tags" Target="../tags/tag87.xml"/><Relationship Id="rId2" Type="http://schemas.openxmlformats.org/officeDocument/2006/relationships/tags" Target="../tags/tag86.xml"/><Relationship Id="rId1" Type="http://schemas.openxmlformats.org/officeDocument/2006/relationships/tags" Target="../tags/tag85.xml"/></Relationships>
</file>

<file path=ppt/slides/_rels/slide13.xml.rels><?xml version="1.0" encoding="UTF-8" standalone="yes"?>
<Relationships xmlns="http://schemas.openxmlformats.org/package/2006/relationships"><Relationship Id="rId7" Type="http://schemas.openxmlformats.org/officeDocument/2006/relationships/notesSlide" Target="../notesSlides/notesSlide13.xml"/><Relationship Id="rId6" Type="http://schemas.openxmlformats.org/officeDocument/2006/relationships/slideLayout" Target="../slideLayouts/slideLayout2.xml"/><Relationship Id="rId5" Type="http://schemas.openxmlformats.org/officeDocument/2006/relationships/tags" Target="../tags/tag93.xml"/><Relationship Id="rId4" Type="http://schemas.openxmlformats.org/officeDocument/2006/relationships/tags" Target="../tags/tag92.xml"/><Relationship Id="rId3" Type="http://schemas.openxmlformats.org/officeDocument/2006/relationships/image" Target="../media/image21.png"/><Relationship Id="rId2" Type="http://schemas.openxmlformats.org/officeDocument/2006/relationships/tags" Target="../tags/tag91.xml"/><Relationship Id="rId1" Type="http://schemas.openxmlformats.org/officeDocument/2006/relationships/tags" Target="../tags/tag90.xml"/></Relationships>
</file>

<file path=ppt/slides/_rels/slide14.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tags" Target="../tags/tag100.xml"/><Relationship Id="rId7" Type="http://schemas.openxmlformats.org/officeDocument/2006/relationships/tags" Target="../tags/tag99.xml"/><Relationship Id="rId6" Type="http://schemas.openxmlformats.org/officeDocument/2006/relationships/image" Target="../media/image22.png"/><Relationship Id="rId5" Type="http://schemas.openxmlformats.org/officeDocument/2006/relationships/tags" Target="../tags/tag98.xml"/><Relationship Id="rId4" Type="http://schemas.openxmlformats.org/officeDocument/2006/relationships/tags" Target="../tags/tag97.xml"/><Relationship Id="rId3" Type="http://schemas.openxmlformats.org/officeDocument/2006/relationships/tags" Target="../tags/tag96.xml"/><Relationship Id="rId2" Type="http://schemas.openxmlformats.org/officeDocument/2006/relationships/tags" Target="../tags/tag95.xml"/><Relationship Id="rId10" Type="http://schemas.openxmlformats.org/officeDocument/2006/relationships/notesSlide" Target="../notesSlides/notesSlide14.xml"/><Relationship Id="rId1" Type="http://schemas.openxmlformats.org/officeDocument/2006/relationships/tags" Target="../tags/tag94.xml"/></Relationships>
</file>

<file path=ppt/slides/_rels/slide15.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tags" Target="../tags/tag106.xml"/><Relationship Id="rId6" Type="http://schemas.openxmlformats.org/officeDocument/2006/relationships/tags" Target="../tags/tag105.xml"/><Relationship Id="rId5" Type="http://schemas.openxmlformats.org/officeDocument/2006/relationships/tags" Target="../tags/tag104.xml"/><Relationship Id="rId4" Type="http://schemas.openxmlformats.org/officeDocument/2006/relationships/image" Target="../media/image23.png"/><Relationship Id="rId3" Type="http://schemas.openxmlformats.org/officeDocument/2006/relationships/tags" Target="../tags/tag103.xml"/><Relationship Id="rId2" Type="http://schemas.openxmlformats.org/officeDocument/2006/relationships/tags" Target="../tags/tag102.xml"/><Relationship Id="rId1" Type="http://schemas.openxmlformats.org/officeDocument/2006/relationships/tags" Target="../tags/tag101.xml"/></Relationships>
</file>

<file path=ppt/slides/_rels/slide16.xml.rels><?xml version="1.0" encoding="UTF-8" standalone="yes"?>
<Relationships xmlns="http://schemas.openxmlformats.org/package/2006/relationships"><Relationship Id="rId9" Type="http://schemas.openxmlformats.org/officeDocument/2006/relationships/tags" Target="../tags/tag115.xml"/><Relationship Id="rId8" Type="http://schemas.openxmlformats.org/officeDocument/2006/relationships/tags" Target="../tags/tag114.xml"/><Relationship Id="rId7" Type="http://schemas.openxmlformats.org/officeDocument/2006/relationships/tags" Target="../tags/tag113.xml"/><Relationship Id="rId6" Type="http://schemas.openxmlformats.org/officeDocument/2006/relationships/tags" Target="../tags/tag112.xml"/><Relationship Id="rId5" Type="http://schemas.openxmlformats.org/officeDocument/2006/relationships/tags" Target="../tags/tag111.xml"/><Relationship Id="rId4" Type="http://schemas.openxmlformats.org/officeDocument/2006/relationships/tags" Target="../tags/tag110.xml"/><Relationship Id="rId3" Type="http://schemas.openxmlformats.org/officeDocument/2006/relationships/tags" Target="../tags/tag109.xml"/><Relationship Id="rId2" Type="http://schemas.openxmlformats.org/officeDocument/2006/relationships/tags" Target="../tags/tag108.xml"/><Relationship Id="rId15" Type="http://schemas.openxmlformats.org/officeDocument/2006/relationships/slideLayout" Target="../slideLayouts/slideLayout2.xml"/><Relationship Id="rId14" Type="http://schemas.openxmlformats.org/officeDocument/2006/relationships/image" Target="../media/image24.png"/><Relationship Id="rId13" Type="http://schemas.openxmlformats.org/officeDocument/2006/relationships/tags" Target="../tags/tag119.xml"/><Relationship Id="rId12" Type="http://schemas.openxmlformats.org/officeDocument/2006/relationships/tags" Target="../tags/tag118.xml"/><Relationship Id="rId11" Type="http://schemas.openxmlformats.org/officeDocument/2006/relationships/tags" Target="../tags/tag117.xml"/><Relationship Id="rId10" Type="http://schemas.openxmlformats.org/officeDocument/2006/relationships/tags" Target="../tags/tag116.xml"/><Relationship Id="rId1" Type="http://schemas.openxmlformats.org/officeDocument/2006/relationships/tags" Target="../tags/tag107.xml"/></Relationships>
</file>

<file path=ppt/slides/_rels/slide17.xml.rels><?xml version="1.0" encoding="UTF-8" standalone="yes"?>
<Relationships xmlns="http://schemas.openxmlformats.org/package/2006/relationships"><Relationship Id="rId9" Type="http://schemas.openxmlformats.org/officeDocument/2006/relationships/tags" Target="../tags/tag128.xml"/><Relationship Id="rId8" Type="http://schemas.openxmlformats.org/officeDocument/2006/relationships/tags" Target="../tags/tag127.xml"/><Relationship Id="rId7" Type="http://schemas.openxmlformats.org/officeDocument/2006/relationships/tags" Target="../tags/tag126.xml"/><Relationship Id="rId6" Type="http://schemas.openxmlformats.org/officeDocument/2006/relationships/tags" Target="../tags/tag125.xml"/><Relationship Id="rId5" Type="http://schemas.openxmlformats.org/officeDocument/2006/relationships/tags" Target="../tags/tag124.xml"/><Relationship Id="rId4" Type="http://schemas.openxmlformats.org/officeDocument/2006/relationships/tags" Target="../tags/tag123.xml"/><Relationship Id="rId3" Type="http://schemas.openxmlformats.org/officeDocument/2006/relationships/tags" Target="../tags/tag122.xml"/><Relationship Id="rId2" Type="http://schemas.openxmlformats.org/officeDocument/2006/relationships/tags" Target="../tags/tag121.xml"/><Relationship Id="rId14" Type="http://schemas.openxmlformats.org/officeDocument/2006/relationships/slideLayout" Target="../slideLayouts/slideLayout2.xml"/><Relationship Id="rId13" Type="http://schemas.openxmlformats.org/officeDocument/2006/relationships/tags" Target="../tags/tag132.xml"/><Relationship Id="rId12" Type="http://schemas.openxmlformats.org/officeDocument/2006/relationships/tags" Target="../tags/tag131.xml"/><Relationship Id="rId11" Type="http://schemas.openxmlformats.org/officeDocument/2006/relationships/tags" Target="../tags/tag130.xml"/><Relationship Id="rId10" Type="http://schemas.openxmlformats.org/officeDocument/2006/relationships/tags" Target="../tags/tag129.xml"/><Relationship Id="rId1" Type="http://schemas.openxmlformats.org/officeDocument/2006/relationships/tags" Target="../tags/tag120.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26.jpeg"/><Relationship Id="rId1" Type="http://schemas.openxmlformats.org/officeDocument/2006/relationships/image" Target="../media/image25.png"/></Relationships>
</file>

<file path=ppt/slides/_rels/slide2.xml.rels><?xml version="1.0" encoding="UTF-8" standalone="yes"?>
<Relationships xmlns="http://schemas.openxmlformats.org/package/2006/relationships"><Relationship Id="rId9" Type="http://schemas.openxmlformats.org/officeDocument/2006/relationships/tags" Target="../tags/tag9.xml"/><Relationship Id="rId8" Type="http://schemas.openxmlformats.org/officeDocument/2006/relationships/tags" Target="../tags/tag8.xml"/><Relationship Id="rId7" Type="http://schemas.openxmlformats.org/officeDocument/2006/relationships/tags" Target="../tags/tag7.xml"/><Relationship Id="rId6" Type="http://schemas.openxmlformats.org/officeDocument/2006/relationships/tags" Target="../tags/tag6.xml"/><Relationship Id="rId5" Type="http://schemas.openxmlformats.org/officeDocument/2006/relationships/tags" Target="../tags/tag5.xml"/><Relationship Id="rId4" Type="http://schemas.openxmlformats.org/officeDocument/2006/relationships/tags" Target="../tags/tag4.xml"/><Relationship Id="rId3" Type="http://schemas.openxmlformats.org/officeDocument/2006/relationships/tags" Target="../tags/tag3.xml"/><Relationship Id="rId2" Type="http://schemas.openxmlformats.org/officeDocument/2006/relationships/tags" Target="../tags/tag2.xml"/><Relationship Id="rId16" Type="http://schemas.openxmlformats.org/officeDocument/2006/relationships/notesSlide" Target="../notesSlides/notesSlide2.xml"/><Relationship Id="rId15" Type="http://schemas.openxmlformats.org/officeDocument/2006/relationships/slideLayout" Target="../slideLayouts/slideLayout9.xml"/><Relationship Id="rId14" Type="http://schemas.openxmlformats.org/officeDocument/2006/relationships/tags" Target="../tags/tag14.xml"/><Relationship Id="rId13" Type="http://schemas.openxmlformats.org/officeDocument/2006/relationships/tags" Target="../tags/tag13.xml"/><Relationship Id="rId12" Type="http://schemas.openxmlformats.org/officeDocument/2006/relationships/tags" Target="../tags/tag12.xml"/><Relationship Id="rId11" Type="http://schemas.openxmlformats.org/officeDocument/2006/relationships/tags" Target="../tags/tag11.xml"/><Relationship Id="rId10" Type="http://schemas.openxmlformats.org/officeDocument/2006/relationships/tags" Target="../tags/tag10.xml"/><Relationship Id="rId1" Type="http://schemas.openxmlformats.org/officeDocument/2006/relationships/tags" Target="../tags/tag1.xml"/></Relationships>
</file>

<file path=ppt/slides/_rels/slide3.xml.rels><?xml version="1.0" encoding="UTF-8" standalone="yes"?>
<Relationships xmlns="http://schemas.openxmlformats.org/package/2006/relationships"><Relationship Id="rId7" Type="http://schemas.openxmlformats.org/officeDocument/2006/relationships/notesSlide" Target="../notesSlides/notesSlide3.xml"/><Relationship Id="rId6" Type="http://schemas.openxmlformats.org/officeDocument/2006/relationships/slideLayout" Target="../slideLayouts/slideLayout2.xml"/><Relationship Id="rId5" Type="http://schemas.openxmlformats.org/officeDocument/2006/relationships/tags" Target="../tags/tag16.xml"/><Relationship Id="rId4" Type="http://schemas.openxmlformats.org/officeDocument/2006/relationships/tags" Target="../tags/tag15.xml"/><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image" Target="../media/image8.png"/></Relationships>
</file>

<file path=ppt/slides/_rels/slide4.xml.rels><?xml version="1.0" encoding="UTF-8" standalone="yes"?>
<Relationships xmlns="http://schemas.openxmlformats.org/package/2006/relationships"><Relationship Id="rId9" Type="http://schemas.openxmlformats.org/officeDocument/2006/relationships/tags" Target="../tags/tag23.xml"/><Relationship Id="rId8" Type="http://schemas.openxmlformats.org/officeDocument/2006/relationships/tags" Target="../tags/tag22.xml"/><Relationship Id="rId7" Type="http://schemas.openxmlformats.org/officeDocument/2006/relationships/image" Target="../media/image12.png"/><Relationship Id="rId6" Type="http://schemas.openxmlformats.org/officeDocument/2006/relationships/tags" Target="../tags/tag21.xml"/><Relationship Id="rId5" Type="http://schemas.openxmlformats.org/officeDocument/2006/relationships/image" Target="../media/image11.png"/><Relationship Id="rId4" Type="http://schemas.openxmlformats.org/officeDocument/2006/relationships/tags" Target="../tags/tag20.xml"/><Relationship Id="rId3" Type="http://schemas.openxmlformats.org/officeDocument/2006/relationships/tags" Target="../tags/tag19.xml"/><Relationship Id="rId21" Type="http://schemas.openxmlformats.org/officeDocument/2006/relationships/notesSlide" Target="../notesSlides/notesSlide4.xml"/><Relationship Id="rId20" Type="http://schemas.openxmlformats.org/officeDocument/2006/relationships/slideLayout" Target="../slideLayouts/slideLayout2.xml"/><Relationship Id="rId2" Type="http://schemas.openxmlformats.org/officeDocument/2006/relationships/tags" Target="../tags/tag18.xml"/><Relationship Id="rId19" Type="http://schemas.openxmlformats.org/officeDocument/2006/relationships/tags" Target="../tags/tag33.xml"/><Relationship Id="rId18" Type="http://schemas.openxmlformats.org/officeDocument/2006/relationships/tags" Target="../tags/tag32.xml"/><Relationship Id="rId17" Type="http://schemas.openxmlformats.org/officeDocument/2006/relationships/tags" Target="../tags/tag31.xml"/><Relationship Id="rId16" Type="http://schemas.openxmlformats.org/officeDocument/2006/relationships/tags" Target="../tags/tag30.xml"/><Relationship Id="rId15" Type="http://schemas.openxmlformats.org/officeDocument/2006/relationships/tags" Target="../tags/tag29.xml"/><Relationship Id="rId14" Type="http://schemas.openxmlformats.org/officeDocument/2006/relationships/tags" Target="../tags/tag28.xml"/><Relationship Id="rId13" Type="http://schemas.openxmlformats.org/officeDocument/2006/relationships/tags" Target="../tags/tag27.xml"/><Relationship Id="rId12" Type="http://schemas.openxmlformats.org/officeDocument/2006/relationships/tags" Target="../tags/tag26.xml"/><Relationship Id="rId11" Type="http://schemas.openxmlformats.org/officeDocument/2006/relationships/tags" Target="../tags/tag25.xml"/><Relationship Id="rId10" Type="http://schemas.openxmlformats.org/officeDocument/2006/relationships/tags" Target="../tags/tag24.xml"/><Relationship Id="rId1" Type="http://schemas.openxmlformats.org/officeDocument/2006/relationships/tags" Target="../tags/tag17.xml"/></Relationships>
</file>

<file path=ppt/slides/_rels/slide5.xml.rels><?xml version="1.0" encoding="UTF-8" standalone="yes"?>
<Relationships xmlns="http://schemas.openxmlformats.org/package/2006/relationships"><Relationship Id="rId9" Type="http://schemas.openxmlformats.org/officeDocument/2006/relationships/tags" Target="../tags/tag40.xml"/><Relationship Id="rId8" Type="http://schemas.openxmlformats.org/officeDocument/2006/relationships/tags" Target="../tags/tag39.xml"/><Relationship Id="rId7" Type="http://schemas.openxmlformats.org/officeDocument/2006/relationships/tags" Target="../tags/tag38.xml"/><Relationship Id="rId6" Type="http://schemas.openxmlformats.org/officeDocument/2006/relationships/image" Target="../media/image14.png"/><Relationship Id="rId5" Type="http://schemas.openxmlformats.org/officeDocument/2006/relationships/tags" Target="../tags/tag37.xml"/><Relationship Id="rId4" Type="http://schemas.openxmlformats.org/officeDocument/2006/relationships/image" Target="../media/image13.png"/><Relationship Id="rId3" Type="http://schemas.openxmlformats.org/officeDocument/2006/relationships/tags" Target="../tags/tag36.xml"/><Relationship Id="rId20" Type="http://schemas.openxmlformats.org/officeDocument/2006/relationships/notesSlide" Target="../notesSlides/notesSlide5.xml"/><Relationship Id="rId2" Type="http://schemas.openxmlformats.org/officeDocument/2006/relationships/tags" Target="../tags/tag35.xml"/><Relationship Id="rId19" Type="http://schemas.openxmlformats.org/officeDocument/2006/relationships/slideLayout" Target="../slideLayouts/slideLayout2.xml"/><Relationship Id="rId18" Type="http://schemas.openxmlformats.org/officeDocument/2006/relationships/tags" Target="../tags/tag49.xml"/><Relationship Id="rId17" Type="http://schemas.openxmlformats.org/officeDocument/2006/relationships/tags" Target="../tags/tag48.xml"/><Relationship Id="rId16" Type="http://schemas.openxmlformats.org/officeDocument/2006/relationships/tags" Target="../tags/tag47.xml"/><Relationship Id="rId15" Type="http://schemas.openxmlformats.org/officeDocument/2006/relationships/tags" Target="../tags/tag46.xml"/><Relationship Id="rId14" Type="http://schemas.openxmlformats.org/officeDocument/2006/relationships/tags" Target="../tags/tag45.xml"/><Relationship Id="rId13" Type="http://schemas.openxmlformats.org/officeDocument/2006/relationships/tags" Target="../tags/tag44.xml"/><Relationship Id="rId12" Type="http://schemas.openxmlformats.org/officeDocument/2006/relationships/tags" Target="../tags/tag43.xml"/><Relationship Id="rId11" Type="http://schemas.openxmlformats.org/officeDocument/2006/relationships/tags" Target="../tags/tag42.xml"/><Relationship Id="rId10" Type="http://schemas.openxmlformats.org/officeDocument/2006/relationships/tags" Target="../tags/tag41.xml"/><Relationship Id="rId1" Type="http://schemas.openxmlformats.org/officeDocument/2006/relationships/tags" Target="../tags/tag34.xml"/></Relationships>
</file>

<file path=ppt/slides/_rels/slide6.xml.rels><?xml version="1.0" encoding="UTF-8" standalone="yes"?>
<Relationships xmlns="http://schemas.openxmlformats.org/package/2006/relationships"><Relationship Id="rId9" Type="http://schemas.openxmlformats.org/officeDocument/2006/relationships/tags" Target="../tags/tag56.xml"/><Relationship Id="rId8" Type="http://schemas.openxmlformats.org/officeDocument/2006/relationships/tags" Target="../tags/tag55.xml"/><Relationship Id="rId7" Type="http://schemas.openxmlformats.org/officeDocument/2006/relationships/tags" Target="../tags/tag54.xml"/><Relationship Id="rId6" Type="http://schemas.openxmlformats.org/officeDocument/2006/relationships/tags" Target="../tags/tag53.xml"/><Relationship Id="rId5" Type="http://schemas.openxmlformats.org/officeDocument/2006/relationships/tags" Target="../tags/tag52.xml"/><Relationship Id="rId4" Type="http://schemas.openxmlformats.org/officeDocument/2006/relationships/image" Target="../media/image16.GIF"/><Relationship Id="rId3" Type="http://schemas.openxmlformats.org/officeDocument/2006/relationships/tags" Target="../tags/tag51.xml"/><Relationship Id="rId2" Type="http://schemas.openxmlformats.org/officeDocument/2006/relationships/image" Target="../media/image15.png"/><Relationship Id="rId17" Type="http://schemas.openxmlformats.org/officeDocument/2006/relationships/notesSlide" Target="../notesSlides/notesSlide6.xml"/><Relationship Id="rId16" Type="http://schemas.openxmlformats.org/officeDocument/2006/relationships/slideLayout" Target="../slideLayouts/slideLayout2.xml"/><Relationship Id="rId15" Type="http://schemas.openxmlformats.org/officeDocument/2006/relationships/tags" Target="../tags/tag62.xml"/><Relationship Id="rId14" Type="http://schemas.openxmlformats.org/officeDocument/2006/relationships/tags" Target="../tags/tag61.xml"/><Relationship Id="rId13" Type="http://schemas.openxmlformats.org/officeDocument/2006/relationships/tags" Target="../tags/tag60.xml"/><Relationship Id="rId12" Type="http://schemas.openxmlformats.org/officeDocument/2006/relationships/tags" Target="../tags/tag59.xml"/><Relationship Id="rId11" Type="http://schemas.openxmlformats.org/officeDocument/2006/relationships/tags" Target="../tags/tag58.xml"/><Relationship Id="rId10" Type="http://schemas.openxmlformats.org/officeDocument/2006/relationships/tags" Target="../tags/tag57.xml"/><Relationship Id="rId1" Type="http://schemas.openxmlformats.org/officeDocument/2006/relationships/tags" Target="../tags/tag50.xml"/></Relationships>
</file>

<file path=ppt/slides/_rels/slide7.xml.rels><?xml version="1.0" encoding="UTF-8" standalone="yes"?>
<Relationships xmlns="http://schemas.openxmlformats.org/package/2006/relationships"><Relationship Id="rId9" Type="http://schemas.openxmlformats.org/officeDocument/2006/relationships/tags" Target="../tags/tag68.xml"/><Relationship Id="rId8" Type="http://schemas.openxmlformats.org/officeDocument/2006/relationships/tags" Target="../tags/tag67.xml"/><Relationship Id="rId7" Type="http://schemas.openxmlformats.org/officeDocument/2006/relationships/image" Target="../media/image19.png"/><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tags" Target="../tags/tag66.xml"/><Relationship Id="rId3" Type="http://schemas.openxmlformats.org/officeDocument/2006/relationships/tags" Target="../tags/tag65.xml"/><Relationship Id="rId2" Type="http://schemas.openxmlformats.org/officeDocument/2006/relationships/tags" Target="../tags/tag64.xml"/><Relationship Id="rId11" Type="http://schemas.openxmlformats.org/officeDocument/2006/relationships/notesSlide" Target="../notesSlides/notesSlide7.xml"/><Relationship Id="rId10" Type="http://schemas.openxmlformats.org/officeDocument/2006/relationships/slideLayout" Target="../slideLayouts/slideLayout2.xml"/><Relationship Id="rId1" Type="http://schemas.openxmlformats.org/officeDocument/2006/relationships/tags" Target="../tags/tag63.xml"/></Relationships>
</file>

<file path=ppt/slides/_rels/slide8.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2.xml"/><Relationship Id="rId2" Type="http://schemas.openxmlformats.org/officeDocument/2006/relationships/tags" Target="../tags/tag70.xml"/><Relationship Id="rId1" Type="http://schemas.openxmlformats.org/officeDocument/2006/relationships/tags" Target="../tags/tag69.xml"/></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2.xml"/><Relationship Id="rId2" Type="http://schemas.openxmlformats.org/officeDocument/2006/relationships/tags" Target="../tags/tag72.xml"/><Relationship Id="rId1" Type="http://schemas.openxmlformats.org/officeDocument/2006/relationships/tags" Target="../tags/tag7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9164458" y="10890184"/>
            <a:ext cx="6128744" cy="673735"/>
          </a:xfrm>
          <a:prstGeom prst="rect">
            <a:avLst/>
          </a:prstGeom>
          <a:ln w="12700">
            <a:miter lim="400000"/>
          </a:ln>
        </p:spPr>
        <p:txBody>
          <a:bodyPr tIns="91439" bIns="91439">
            <a:spAutoFit/>
          </a:bodyPr>
          <a:lstStyle>
            <a:lvl1pPr defTabSz="1828800">
              <a:defRPr b="0">
                <a:solidFill>
                  <a:srgbClr val="FFFFFF"/>
                </a:solidFill>
                <a:latin typeface="Helvetica"/>
                <a:ea typeface="Helvetica"/>
                <a:cs typeface="Helvetica"/>
                <a:sym typeface="Helvetica"/>
              </a:defRPr>
            </a:lvl1pPr>
          </a:lstStyle>
          <a:p>
            <a:r>
              <a:rPr lang="en-US" altLang="zh-CN" dirty="0" err="1"/>
              <a:t>MeterSphere</a:t>
            </a:r>
            <a:r>
              <a:rPr lang="zh-CN" altLang="en-US" dirty="0"/>
              <a:t> 开源社区 </a:t>
            </a:r>
            <a:endParaRPr lang="zh-CN" altLang="en-US" dirty="0"/>
          </a:p>
        </p:txBody>
      </p:sp>
      <p:sp>
        <p:nvSpPr>
          <p:cNvPr id="8" name="一站式开源持续测试平台"/>
          <p:cNvSpPr txBox="1"/>
          <p:nvPr/>
        </p:nvSpPr>
        <p:spPr>
          <a:xfrm>
            <a:off x="5530850" y="6138210"/>
            <a:ext cx="13395960" cy="1412240"/>
          </a:xfrm>
          <a:prstGeom prst="rect">
            <a:avLst/>
          </a:prstGeom>
          <a:ln w="12700">
            <a:miter lim="400000"/>
          </a:ln>
        </p:spPr>
        <p:txBody>
          <a:bodyPr wrap="none" tIns="91439" bIns="91439">
            <a:spAutoFit/>
          </a:bodyPr>
          <a:lstStyle>
            <a:lvl1pPr defTabSz="1828800">
              <a:defRPr sz="9000">
                <a:solidFill>
                  <a:srgbClr val="FFFFFF"/>
                </a:solidFill>
                <a:latin typeface="Helvetica"/>
                <a:ea typeface="Helvetica"/>
                <a:cs typeface="Helvetica"/>
                <a:sym typeface="Helvetica"/>
              </a:defRPr>
            </a:lvl1pPr>
          </a:lstStyle>
          <a:p>
            <a:pPr algn="ctr"/>
            <a:r>
              <a:rPr sz="8000">
                <a:solidFill>
                  <a:srgbClr val="FFC000"/>
                </a:solidFill>
                <a:latin typeface="宋体" pitchFamily="2" charset="-122"/>
                <a:ea typeface="宋体" pitchFamily="2" charset="-122"/>
                <a:cs typeface="宋体" pitchFamily="2" charset="-122"/>
                <a:sym typeface="+mn-ea"/>
              </a:rPr>
              <a:t>实验</a:t>
            </a:r>
            <a:r>
              <a:rPr lang="zh-CN" sz="8000">
                <a:solidFill>
                  <a:srgbClr val="FFC000"/>
                </a:solidFill>
                <a:latin typeface="宋体" pitchFamily="2" charset="-122"/>
                <a:ea typeface="宋体" pitchFamily="2" charset="-122"/>
                <a:cs typeface="宋体" pitchFamily="2" charset="-122"/>
                <a:sym typeface="+mn-ea"/>
              </a:rPr>
              <a:t>六</a:t>
            </a:r>
            <a:r>
              <a:rPr sz="8000">
                <a:solidFill>
                  <a:srgbClr val="FFC000"/>
                </a:solidFill>
                <a:latin typeface="宋体" pitchFamily="2" charset="-122"/>
                <a:ea typeface="宋体" pitchFamily="2" charset="-122"/>
                <a:cs typeface="宋体" pitchFamily="2" charset="-122"/>
                <a:sym typeface="+mn-ea"/>
              </a:rPr>
              <a:t> </a:t>
            </a:r>
            <a:r>
              <a:rPr lang="en-US" sz="8000">
                <a:solidFill>
                  <a:srgbClr val="FFC000"/>
                </a:solidFill>
                <a:latin typeface="宋体" pitchFamily="2" charset="-122"/>
                <a:ea typeface="宋体" pitchFamily="2" charset="-122"/>
                <a:cs typeface="宋体" pitchFamily="2" charset="-122"/>
                <a:sym typeface="+mn-ea"/>
              </a:rPr>
              <a:t>   </a:t>
            </a:r>
            <a:r>
              <a:rPr sz="8000">
                <a:solidFill>
                  <a:srgbClr val="FFC000"/>
                </a:solidFill>
                <a:latin typeface="宋体" pitchFamily="2" charset="-122"/>
                <a:ea typeface="宋体" pitchFamily="2" charset="-122"/>
                <a:cs typeface="宋体" pitchFamily="2" charset="-122"/>
                <a:sym typeface="+mn-ea"/>
              </a:rPr>
              <a:t>接口自动化测试实验</a:t>
            </a:r>
            <a:endParaRPr sz="8000">
              <a:solidFill>
                <a:srgbClr val="FFC000"/>
              </a:solidFill>
              <a:latin typeface="宋体" pitchFamily="2" charset="-122"/>
              <a:ea typeface="宋体" pitchFamily="2" charset="-122"/>
              <a:cs typeface="宋体" pitchFamily="2" charset="-122"/>
              <a:sym typeface="+mn-ea"/>
            </a:endParaRPr>
          </a:p>
        </p:txBody>
      </p:sp>
      <p:sp>
        <p:nvSpPr>
          <p:cNvPr id="2" name="一站式开源持续测试平台"/>
          <p:cNvSpPr txBox="1"/>
          <p:nvPr/>
        </p:nvSpPr>
        <p:spPr>
          <a:xfrm>
            <a:off x="7847965" y="3977640"/>
            <a:ext cx="8761730" cy="1412240"/>
          </a:xfrm>
          <a:prstGeom prst="rect">
            <a:avLst/>
          </a:prstGeom>
          <a:ln w="12700">
            <a:miter lim="400000"/>
          </a:ln>
        </p:spPr>
        <p:txBody>
          <a:bodyPr wrap="square" tIns="91439" bIns="91439">
            <a:spAutoFit/>
          </a:bodyPr>
          <a:lstStyle>
            <a:lvl1pPr defTabSz="1828800">
              <a:defRPr sz="9000">
                <a:solidFill>
                  <a:srgbClr val="FFFFFF"/>
                </a:solidFill>
                <a:latin typeface="Helvetica"/>
                <a:ea typeface="Helvetica"/>
                <a:cs typeface="Helvetica"/>
                <a:sym typeface="Helvetica"/>
              </a:defRPr>
            </a:lvl1pPr>
          </a:lstStyle>
          <a:p>
            <a:pPr algn="dist"/>
            <a:r>
              <a:rPr lang="zh-CN" altLang="en-US" sz="8000" dirty="0">
                <a:solidFill>
                  <a:srgbClr val="FFFFFF"/>
                </a:solidFill>
                <a:latin typeface="+mj-ea"/>
                <a:ea typeface="微软雅黑" panose="020B0502040204020203" charset="-122"/>
              </a:rPr>
              <a:t>软件测试实训</a:t>
            </a:r>
            <a:endParaRPr lang="zh-CN" altLang="en-US" sz="8000" dirty="0">
              <a:solidFill>
                <a:srgbClr val="FFFFFF"/>
              </a:solidFill>
              <a:latin typeface="+mj-ea"/>
              <a:ea typeface="微软雅黑" panose="020B0502040204020203" charset="-122"/>
            </a:endParaRP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2" name="组合 1"/>
          <p:cNvGrpSpPr/>
          <p:nvPr/>
        </p:nvGrpSpPr>
        <p:grpSpPr>
          <a:xfrm>
            <a:off x="2151380" y="2898140"/>
            <a:ext cx="20081240" cy="3792220"/>
            <a:chOff x="3388" y="4564"/>
            <a:chExt cx="31624" cy="5972"/>
          </a:xfrm>
        </p:grpSpPr>
        <p:grpSp>
          <p:nvGrpSpPr>
            <p:cNvPr id="4" name="组合 3"/>
            <p:cNvGrpSpPr/>
            <p:nvPr>
              <p:custDataLst>
                <p:tags r:id="rId1"/>
              </p:custDataLst>
            </p:nvPr>
          </p:nvGrpSpPr>
          <p:grpSpPr>
            <a:xfrm>
              <a:off x="3388" y="4564"/>
              <a:ext cx="31624" cy="5972"/>
              <a:chOff x="3388" y="4564"/>
              <a:chExt cx="31624" cy="5972"/>
            </a:xfrm>
          </p:grpSpPr>
          <p:sp>
            <p:nvSpPr>
              <p:cNvPr id="34" name="折角形 33"/>
              <p:cNvSpPr/>
              <p:nvPr>
                <p:custDataLst>
                  <p:tags r:id="rId2"/>
                </p:custDataLst>
              </p:nvPr>
            </p:nvSpPr>
            <p:spPr>
              <a:xfrm>
                <a:off x="3388" y="4564"/>
                <a:ext cx="31624" cy="5973"/>
              </a:xfrm>
              <a:prstGeom prst="foldedCorner">
                <a:avLst>
                  <a:gd name="adj" fmla="val 24325"/>
                </a:avLst>
              </a:prstGeom>
              <a:solidFill>
                <a:schemeClr val="lt1"/>
              </a:solidFill>
              <a:ln>
                <a:noFill/>
              </a:ln>
              <a:effectLst>
                <a:outerShdw blurRad="1524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lt1"/>
                  </a:solidFill>
                </a:endParaRPr>
              </a:p>
            </p:txBody>
          </p:sp>
          <p:sp>
            <p:nvSpPr>
              <p:cNvPr id="9" name="任意多边形 8"/>
              <p:cNvSpPr/>
              <p:nvPr>
                <p:custDataLst>
                  <p:tags r:id="rId3"/>
                </p:custDataLst>
              </p:nvPr>
            </p:nvSpPr>
            <p:spPr>
              <a:xfrm>
                <a:off x="6307" y="4564"/>
                <a:ext cx="729" cy="1047"/>
              </a:xfrm>
              <a:custGeom>
                <a:avLst/>
                <a:gdLst>
                  <a:gd name="connsiteX0" fmla="*/ 0 w 1500"/>
                  <a:gd name="connsiteY0" fmla="*/ 0 h 1449"/>
                  <a:gd name="connsiteX1" fmla="*/ 1500 w 1500"/>
                  <a:gd name="connsiteY1" fmla="*/ 0 h 1449"/>
                  <a:gd name="connsiteX2" fmla="*/ 1500 w 1500"/>
                  <a:gd name="connsiteY2" fmla="*/ 1449 h 1449"/>
                  <a:gd name="connsiteX3" fmla="*/ 768 w 1500"/>
                  <a:gd name="connsiteY3" fmla="*/ 1098 h 1449"/>
                  <a:gd name="connsiteX4" fmla="*/ 0 w 1500"/>
                  <a:gd name="connsiteY4" fmla="*/ 1449 h 1449"/>
                  <a:gd name="connsiteX5" fmla="*/ 0 w 1500"/>
                  <a:gd name="connsiteY5" fmla="*/ 0 h 1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00" h="1449">
                    <a:moveTo>
                      <a:pt x="0" y="0"/>
                    </a:moveTo>
                    <a:lnTo>
                      <a:pt x="1500" y="0"/>
                    </a:lnTo>
                    <a:lnTo>
                      <a:pt x="1500" y="1449"/>
                    </a:lnTo>
                    <a:lnTo>
                      <a:pt x="768" y="1098"/>
                    </a:lnTo>
                    <a:lnTo>
                      <a:pt x="0" y="1449"/>
                    </a:lnTo>
                    <a:lnTo>
                      <a:pt x="0" y="0"/>
                    </a:lnTo>
                    <a:close/>
                  </a:path>
                </a:pathLst>
              </a:cu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lt1"/>
                  </a:solidFill>
                </a:endParaRPr>
              </a:p>
            </p:txBody>
          </p:sp>
        </p:grpSp>
        <p:sp>
          <p:nvSpPr>
            <p:cNvPr id="6" name="Title 6"/>
            <p:cNvSpPr txBox="1"/>
            <p:nvPr>
              <p:custDataLst>
                <p:tags r:id="rId4"/>
              </p:custDataLst>
            </p:nvPr>
          </p:nvSpPr>
          <p:spPr>
            <a:xfrm>
              <a:off x="3970" y="5698"/>
              <a:ext cx="30460" cy="4383"/>
            </a:xfrm>
            <a:prstGeom prst="rect">
              <a:avLst/>
            </a:prstGeom>
            <a:noFill/>
          </p:spPr>
          <p:txBody>
            <a:bodyPr wrap="square" lIns="101600" tIns="0" rIns="82550" bIns="0" rtlCol="0" anchor="t" anchorCtr="0">
              <a:noAutofit/>
            </a:bodyPr>
            <a:lstStyle>
              <a:defPPr>
                <a:defRPr lang="zh-CN"/>
              </a:defPPr>
              <a:lvl1pPr fontAlgn="auto">
                <a:lnSpc>
                  <a:spcPct val="130000"/>
                </a:lnSpc>
                <a:spcAft>
                  <a:spcPts val="1000"/>
                </a:spcAft>
                <a:defRPr sz="1600" spc="150"/>
              </a:lvl1pPr>
            </a:lstStyle>
            <a:p>
              <a:pPr marL="493395" lvl="0" indent="-457200" algn="l" fontAlgn="ctr">
                <a:lnSpc>
                  <a:spcPct val="130000"/>
                </a:lnSpc>
                <a:spcBef>
                  <a:spcPts val="1200"/>
                </a:spcBef>
                <a:spcAft>
                  <a:spcPts val="0"/>
                </a:spcAft>
                <a:buSzPct val="80000"/>
                <a:buFont typeface="Wingdings" panose="05000000000000000000" charset="0"/>
                <a:buChar char=""/>
              </a:pPr>
              <a:r>
                <a:rPr lang="zh-CN" altLang="en-US" sz="3000" b="0" u="none" strike="noStrike" spc="160" baseline="0" dirty="0">
                  <a:solidFill>
                    <a:srgbClr val="000000"/>
                  </a:solidFill>
                  <a:uFillTx/>
                  <a:latin typeface="Microsoft YaHei Light" panose="020B0502040204020203" charset="-122"/>
                  <a:ea typeface="Microsoft YaHei Light" panose="020B0502040204020203" charset="-122"/>
                  <a:cs typeface="Microsoft YaHei Light" panose="020B0502040204020203" charset="-122"/>
                  <a:sym typeface="+mn-ea"/>
                </a:rPr>
                <a:t>接口自动化测试是用于</a:t>
              </a:r>
              <a:r>
                <a:rPr lang="zh-CN" altLang="en-US" sz="3000" b="0" u="none" strike="noStrike" spc="160" baseline="0" dirty="0">
                  <a:solidFill>
                    <a:srgbClr val="000000"/>
                  </a:solidFill>
                  <a:uFillTx/>
                  <a:latin typeface="Microsoft YaHei Light" panose="020B0502040204020203" charset="-122"/>
                  <a:ea typeface="Microsoft YaHei Light" panose="020B0502040204020203" charset="-122"/>
                  <a:cs typeface="Microsoft YaHei Light" panose="020B0502040204020203" charset="-122"/>
                  <a:sym typeface="汉仪旗黑" panose="00020600040101010101" charset="-122"/>
                </a:rPr>
                <a:t>场景级</a:t>
              </a:r>
              <a:r>
                <a:rPr lang="zh-CN" altLang="en-US" sz="3000" b="0" u="none" strike="noStrike" spc="160" baseline="0" dirty="0">
                  <a:solidFill>
                    <a:srgbClr val="000000"/>
                  </a:solidFill>
                  <a:uFillTx/>
                  <a:latin typeface="Microsoft YaHei Light" panose="020B0502040204020203" charset="-122"/>
                  <a:ea typeface="Microsoft YaHei Light" panose="020B0502040204020203" charset="-122"/>
                  <a:cs typeface="Microsoft YaHei Light" panose="020B0502040204020203" charset="-122"/>
                  <a:sym typeface="+mn-ea"/>
                </a:rPr>
                <a:t>自动化测试，能够编排组合多个接口实现一个场景的测试。基于 MeterSphere 云平台的接口自动化测试，可以在场景中自由添加接口请求，并提供变量提取、响应断言、前后置脚本、逻辑控制器等高级功能。并在完成测试后，提供测试报告，直观的对接口测试结果进行可视化展示，同时提供报告导出等功能方便对测试结果进行归档及分享。</a:t>
              </a:r>
              <a:endParaRPr lang="zh-CN" altLang="en-US" sz="3000" b="0" u="none" strike="noStrike" spc="160" baseline="0" dirty="0">
                <a:solidFill>
                  <a:srgbClr val="000000"/>
                </a:solidFill>
                <a:uFillTx/>
                <a:latin typeface="Microsoft YaHei Light" panose="020B0502040204020203" charset="-122"/>
                <a:ea typeface="Microsoft YaHei Light" panose="020B0502040204020203" charset="-122"/>
                <a:cs typeface="Microsoft YaHei Light" panose="020B0502040204020203" charset="-122"/>
                <a:sym typeface="+mn-ea"/>
              </a:endParaRPr>
            </a:p>
          </p:txBody>
        </p:sp>
      </p:grpSp>
      <p:pic>
        <p:nvPicPr>
          <p:cNvPr id="5" name="图片 4" descr="接口自动化场景组成-手册使用"/>
          <p:cNvPicPr>
            <a:picLocks noChangeAspect="1"/>
          </p:cNvPicPr>
          <p:nvPr/>
        </p:nvPicPr>
        <p:blipFill>
          <a:blip r:embed="rId5"/>
          <a:stretch>
            <a:fillRect/>
          </a:stretch>
        </p:blipFill>
        <p:spPr>
          <a:xfrm>
            <a:off x="5375275" y="6929755"/>
            <a:ext cx="13633450" cy="5755640"/>
          </a:xfrm>
          <a:prstGeom prst="rect">
            <a:avLst/>
          </a:prstGeom>
        </p:spPr>
      </p:pic>
      <p:cxnSp>
        <p:nvCxnSpPr>
          <p:cNvPr id="12" name="直接连接符 11"/>
          <p:cNvCxnSpPr/>
          <p:nvPr>
            <p:custDataLst>
              <p:tags r:id="rId6"/>
            </p:custDataLst>
          </p:nvPr>
        </p:nvCxnSpPr>
        <p:spPr>
          <a:xfrm>
            <a:off x="914310" y="1828814"/>
            <a:ext cx="22555380" cy="25400"/>
          </a:xfrm>
          <a:prstGeom prst="line">
            <a:avLst/>
          </a:prstGeom>
          <a:ln w="31750" cap="flat" cmpd="sng">
            <a:solidFill>
              <a:srgbClr val="591979"/>
            </a:solidFill>
            <a:prstDash val="solid"/>
            <a:headEnd type="none"/>
            <a:tailEnd type="none"/>
          </a:ln>
        </p:spPr>
        <p:style>
          <a:lnRef idx="1">
            <a:schemeClr val="dk1"/>
          </a:lnRef>
          <a:fillRef idx="0">
            <a:schemeClr val="dk1"/>
          </a:fillRef>
          <a:effectRef idx="0">
            <a:schemeClr val="dk1"/>
          </a:effectRef>
          <a:fontRef idx="minor">
            <a:schemeClr val="tx1"/>
          </a:fontRef>
        </p:style>
      </p:cxnSp>
      <p:sp>
        <p:nvSpPr>
          <p:cNvPr id="13" name="文本框 6"/>
          <p:cNvSpPr txBox="1"/>
          <p:nvPr>
            <p:custDataLst>
              <p:tags r:id="rId7"/>
            </p:custDataLst>
          </p:nvPr>
        </p:nvSpPr>
        <p:spPr>
          <a:xfrm>
            <a:off x="914400" y="304800"/>
            <a:ext cx="17418050" cy="1219200"/>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2040204020203" charset="-122"/>
                <a:ea typeface="微软雅黑" panose="020B0502040204020203" charset="-122"/>
                <a:cs typeface="微软雅黑" panose="020B0502040204020203" charset="-122"/>
              </a:defRPr>
            </a:lvl1pPr>
          </a:lstStyle>
          <a:p>
            <a:pPr marL="0" algn="l">
              <a:lnSpc>
                <a:spcPct val="100000"/>
              </a:lnSpc>
              <a:spcBef>
                <a:spcPts val="0"/>
              </a:spcBef>
              <a:spcAft>
                <a:spcPts val="0"/>
              </a:spcAft>
              <a:buNone/>
            </a:pPr>
            <a:r>
              <a:rPr lang="zh-CN" altLang="en-US" sz="7200">
                <a:solidFill>
                  <a:srgbClr val="591979"/>
                </a:solidFill>
                <a:latin typeface="Arial Regular" panose="020B0604020202090204" charset="0"/>
                <a:ea typeface="宋体" charset="0"/>
              </a:rPr>
              <a:t>MeterSphere实现接口自动化</a:t>
            </a:r>
            <a:endParaRPr lang="zh-CN" altLang="en-US" sz="7200">
              <a:solidFill>
                <a:srgbClr val="591979"/>
              </a:solidFill>
              <a:latin typeface="Arial Regular" panose="020B0604020202090204" charset="0"/>
              <a:ea typeface="宋体" charset="0"/>
            </a:endParaRPr>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custDataLst>
              <p:tags r:id="rId1"/>
            </p:custDataLst>
          </p:nvPr>
        </p:nvGrpSpPr>
        <p:grpSpPr>
          <a:xfrm>
            <a:off x="2740660" y="3347085"/>
            <a:ext cx="19257010" cy="7270750"/>
            <a:chOff x="4316" y="5271"/>
            <a:chExt cx="30326" cy="11450"/>
          </a:xfrm>
        </p:grpSpPr>
        <p:sp>
          <p:nvSpPr>
            <p:cNvPr id="34" name="折角形 33"/>
            <p:cNvSpPr/>
            <p:nvPr>
              <p:custDataLst>
                <p:tags r:id="rId2"/>
              </p:custDataLst>
            </p:nvPr>
          </p:nvSpPr>
          <p:spPr>
            <a:xfrm>
              <a:off x="4316" y="5271"/>
              <a:ext cx="30326" cy="11450"/>
            </a:xfrm>
            <a:prstGeom prst="foldedCorner">
              <a:avLst>
                <a:gd name="adj" fmla="val 24325"/>
              </a:avLst>
            </a:prstGeom>
            <a:solidFill>
              <a:schemeClr val="lt1"/>
            </a:solidFill>
            <a:ln>
              <a:noFill/>
            </a:ln>
            <a:effectLst>
              <a:outerShdw blurRad="1524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lt1"/>
                </a:solidFill>
              </a:endParaRPr>
            </a:p>
          </p:txBody>
        </p:sp>
        <p:sp>
          <p:nvSpPr>
            <p:cNvPr id="9" name="任意多边形 8"/>
            <p:cNvSpPr/>
            <p:nvPr>
              <p:custDataLst>
                <p:tags r:id="rId3"/>
              </p:custDataLst>
            </p:nvPr>
          </p:nvSpPr>
          <p:spPr>
            <a:xfrm>
              <a:off x="7105" y="5271"/>
              <a:ext cx="729" cy="1047"/>
            </a:xfrm>
            <a:custGeom>
              <a:avLst/>
              <a:gdLst>
                <a:gd name="connsiteX0" fmla="*/ 0 w 1500"/>
                <a:gd name="connsiteY0" fmla="*/ 0 h 1449"/>
                <a:gd name="connsiteX1" fmla="*/ 1500 w 1500"/>
                <a:gd name="connsiteY1" fmla="*/ 0 h 1449"/>
                <a:gd name="connsiteX2" fmla="*/ 1500 w 1500"/>
                <a:gd name="connsiteY2" fmla="*/ 1449 h 1449"/>
                <a:gd name="connsiteX3" fmla="*/ 768 w 1500"/>
                <a:gd name="connsiteY3" fmla="*/ 1098 h 1449"/>
                <a:gd name="connsiteX4" fmla="*/ 0 w 1500"/>
                <a:gd name="connsiteY4" fmla="*/ 1449 h 1449"/>
                <a:gd name="connsiteX5" fmla="*/ 0 w 1500"/>
                <a:gd name="connsiteY5" fmla="*/ 0 h 1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00" h="1449">
                  <a:moveTo>
                    <a:pt x="0" y="0"/>
                  </a:moveTo>
                  <a:lnTo>
                    <a:pt x="1500" y="0"/>
                  </a:lnTo>
                  <a:lnTo>
                    <a:pt x="1500" y="1449"/>
                  </a:lnTo>
                  <a:lnTo>
                    <a:pt x="768" y="1098"/>
                  </a:lnTo>
                  <a:lnTo>
                    <a:pt x="0" y="1449"/>
                  </a:lnTo>
                  <a:lnTo>
                    <a:pt x="0" y="0"/>
                  </a:lnTo>
                  <a:close/>
                </a:path>
              </a:pathLst>
            </a:cu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lt1"/>
                </a:solidFill>
              </a:endParaRPr>
            </a:p>
          </p:txBody>
        </p:sp>
      </p:grpSp>
      <p:sp>
        <p:nvSpPr>
          <p:cNvPr id="5" name="Title 6"/>
          <p:cNvSpPr txBox="1"/>
          <p:nvPr>
            <p:custDataLst>
              <p:tags r:id="rId4"/>
            </p:custDataLst>
          </p:nvPr>
        </p:nvSpPr>
        <p:spPr>
          <a:xfrm>
            <a:off x="3110230" y="4159250"/>
            <a:ext cx="16955135" cy="5840095"/>
          </a:xfrm>
          <a:prstGeom prst="rect">
            <a:avLst/>
          </a:prstGeom>
          <a:noFill/>
        </p:spPr>
        <p:txBody>
          <a:bodyPr wrap="square" lIns="101600" tIns="0" rIns="82550" bIns="0" rtlCol="0" anchor="t" anchorCtr="0">
            <a:noAutofit/>
          </a:bodyPr>
          <a:lstStyle>
            <a:defPPr>
              <a:defRPr lang="zh-CN"/>
            </a:defPPr>
            <a:lvl1pPr fontAlgn="auto">
              <a:lnSpc>
                <a:spcPct val="130000"/>
              </a:lnSpc>
              <a:spcAft>
                <a:spcPts val="1000"/>
              </a:spcAft>
              <a:defRPr sz="1600" spc="150"/>
            </a:lvl1pPr>
          </a:lstStyle>
          <a:p>
            <a:pPr marL="632460" lvl="0" indent="-632460" algn="l" fontAlgn="ctr">
              <a:lnSpc>
                <a:spcPct val="130000"/>
              </a:lnSpc>
              <a:spcBef>
                <a:spcPts val="1200"/>
              </a:spcBef>
              <a:spcAft>
                <a:spcPts val="0"/>
              </a:spcAft>
              <a:buSzPct val="80000"/>
              <a:buFont typeface="Wingdings" panose="05000000000000000000" charset="0"/>
              <a:buChar char=""/>
            </a:pPr>
            <a:r>
              <a:rPr lang="zh-CN" altLang="en-US" sz="3000" u="none" strike="noStrike" spc="160" baseline="0" dirty="0">
                <a:solidFill>
                  <a:schemeClr val="tx1"/>
                </a:solidFill>
                <a:uFillTx/>
                <a:latin typeface="Microsoft YaHei Light" panose="020B0502040204020203" charset="-122"/>
                <a:ea typeface="Microsoft YaHei Light" panose="020B0502040204020203" charset="-122"/>
                <a:cs typeface="Microsoft YaHei Light" panose="020B0502040204020203" charset="-122"/>
                <a:sym typeface="+mn-ea"/>
              </a:rPr>
              <a:t>场景基础信息</a:t>
            </a:r>
            <a:r>
              <a:rPr lang="zh-CN" altLang="en-US" sz="3000" b="0" u="none" strike="noStrike" spc="160" baseline="0" dirty="0">
                <a:solidFill>
                  <a:schemeClr val="tx1"/>
                </a:solidFill>
                <a:uFillTx/>
                <a:latin typeface="Microsoft YaHei Light" panose="020B0502040204020203" charset="-122"/>
                <a:ea typeface="Microsoft YaHei Light" panose="020B0502040204020203" charset="-122"/>
                <a:cs typeface="Microsoft YaHei Light" panose="020B0502040204020203" charset="-122"/>
                <a:sym typeface="+mn-ea"/>
              </a:rPr>
              <a:t>：场景名称、模块、状态、责任人、用例登记、标签等。</a:t>
            </a:r>
            <a:endParaRPr lang="zh-CN" altLang="en-US" sz="3000" b="0" u="none" strike="noStrike" spc="160" baseline="0" dirty="0">
              <a:solidFill>
                <a:schemeClr val="tx1"/>
              </a:solidFill>
              <a:uFillTx/>
              <a:latin typeface="Microsoft YaHei Light" panose="020B0502040204020203" charset="-122"/>
              <a:ea typeface="Microsoft YaHei Light" panose="020B0502040204020203" charset="-122"/>
              <a:cs typeface="Microsoft YaHei Light" panose="020B0502040204020203" charset="-122"/>
              <a:sym typeface="+mn-ea"/>
            </a:endParaRPr>
          </a:p>
          <a:p>
            <a:pPr marL="632460" lvl="0" indent="-632460" algn="l" fontAlgn="ctr">
              <a:lnSpc>
                <a:spcPct val="130000"/>
              </a:lnSpc>
              <a:spcBef>
                <a:spcPts val="1200"/>
              </a:spcBef>
              <a:spcAft>
                <a:spcPts val="0"/>
              </a:spcAft>
              <a:buSzPct val="80000"/>
              <a:buFont typeface="Wingdings" panose="05000000000000000000" charset="0"/>
              <a:buChar char=""/>
            </a:pPr>
            <a:r>
              <a:rPr lang="zh-CN" altLang="en-US" sz="3000" u="none" strike="noStrike" spc="160" baseline="0" dirty="0">
                <a:solidFill>
                  <a:schemeClr val="tx1"/>
                </a:solidFill>
                <a:uFillTx/>
                <a:latin typeface="Microsoft YaHei Light" panose="020B0502040204020203" charset="-122"/>
                <a:ea typeface="Microsoft YaHei Light" panose="020B0502040204020203" charset="-122"/>
                <a:cs typeface="Microsoft YaHei Light" panose="020B0502040204020203" charset="-122"/>
                <a:sym typeface="+mn-ea"/>
              </a:rPr>
              <a:t>逻辑控制器</a:t>
            </a:r>
            <a:r>
              <a:rPr lang="zh-CN" altLang="en-US" sz="3000" b="0" u="none" strike="noStrike" spc="160" baseline="0" dirty="0">
                <a:solidFill>
                  <a:schemeClr val="tx1"/>
                </a:solidFill>
                <a:uFillTx/>
                <a:latin typeface="Microsoft YaHei Light" panose="020B0502040204020203" charset="-122"/>
                <a:ea typeface="Microsoft YaHei Light" panose="020B0502040204020203" charset="-122"/>
                <a:cs typeface="Microsoft YaHei Light" panose="020B0502040204020203" charset="-122"/>
                <a:sym typeface="+mn-ea"/>
              </a:rPr>
              <a:t>：条件控制器、循环控制器、事务控制器等。</a:t>
            </a:r>
            <a:endParaRPr lang="zh-CN" altLang="en-US" sz="3000" b="0" u="none" strike="noStrike" spc="160" baseline="0" dirty="0">
              <a:solidFill>
                <a:schemeClr val="tx1"/>
              </a:solidFill>
              <a:uFillTx/>
              <a:latin typeface="Microsoft YaHei Light" panose="020B0502040204020203" charset="-122"/>
              <a:ea typeface="Microsoft YaHei Light" panose="020B0502040204020203" charset="-122"/>
              <a:cs typeface="Microsoft YaHei Light" panose="020B0502040204020203" charset="-122"/>
              <a:sym typeface="+mn-ea"/>
            </a:endParaRPr>
          </a:p>
          <a:p>
            <a:pPr marL="632460" lvl="0" indent="-632460" algn="l" fontAlgn="ctr">
              <a:lnSpc>
                <a:spcPct val="130000"/>
              </a:lnSpc>
              <a:spcBef>
                <a:spcPts val="1200"/>
              </a:spcBef>
              <a:spcAft>
                <a:spcPts val="0"/>
              </a:spcAft>
              <a:buSzPct val="80000"/>
              <a:buFont typeface="Wingdings" panose="05000000000000000000" charset="0"/>
              <a:buChar char=""/>
            </a:pPr>
            <a:r>
              <a:rPr lang="zh-CN" altLang="en-US" sz="3000" u="none" strike="noStrike" spc="160" baseline="0" dirty="0">
                <a:solidFill>
                  <a:schemeClr val="tx1"/>
                </a:solidFill>
                <a:uFillTx/>
                <a:latin typeface="Microsoft YaHei Light" panose="020B0502040204020203" charset="-122"/>
                <a:ea typeface="Microsoft YaHei Light" panose="020B0502040204020203" charset="-122"/>
                <a:cs typeface="Microsoft YaHei Light" panose="020B0502040204020203" charset="-122"/>
                <a:sym typeface="+mn-ea"/>
              </a:rPr>
              <a:t>场景变量</a:t>
            </a:r>
            <a:r>
              <a:rPr lang="zh-CN" altLang="en-US" sz="3000" b="0" u="none" strike="noStrike" spc="160" baseline="0" dirty="0">
                <a:solidFill>
                  <a:schemeClr val="tx1"/>
                </a:solidFill>
                <a:uFillTx/>
                <a:latin typeface="Microsoft YaHei Light" panose="020B0502040204020203" charset="-122"/>
                <a:ea typeface="Microsoft YaHei Light" panose="020B0502040204020203" charset="-122"/>
                <a:cs typeface="Microsoft YaHei Light" panose="020B0502040204020203" charset="-122"/>
                <a:sym typeface="+mn-ea"/>
              </a:rPr>
              <a:t>：场景级别的自定义变量。</a:t>
            </a:r>
            <a:endParaRPr lang="zh-CN" altLang="en-US" sz="3000" b="0" u="none" strike="noStrike" spc="160" baseline="0" dirty="0">
              <a:solidFill>
                <a:schemeClr val="tx1"/>
              </a:solidFill>
              <a:uFillTx/>
              <a:latin typeface="Microsoft YaHei Light" panose="020B0502040204020203" charset="-122"/>
              <a:ea typeface="Microsoft YaHei Light" panose="020B0502040204020203" charset="-122"/>
              <a:cs typeface="Microsoft YaHei Light" panose="020B0502040204020203" charset="-122"/>
              <a:sym typeface="+mn-ea"/>
            </a:endParaRPr>
          </a:p>
          <a:p>
            <a:pPr marL="632460" lvl="0" indent="-632460" algn="l" fontAlgn="ctr">
              <a:lnSpc>
                <a:spcPct val="130000"/>
              </a:lnSpc>
              <a:spcBef>
                <a:spcPts val="1200"/>
              </a:spcBef>
              <a:spcAft>
                <a:spcPts val="0"/>
              </a:spcAft>
              <a:buSzPct val="80000"/>
              <a:buFont typeface="Wingdings" panose="05000000000000000000" charset="0"/>
              <a:buChar char=""/>
            </a:pPr>
            <a:r>
              <a:rPr lang="zh-CN" altLang="en-US" sz="3000" u="none" strike="noStrike" spc="160" baseline="0" dirty="0">
                <a:solidFill>
                  <a:schemeClr val="tx1"/>
                </a:solidFill>
                <a:uFillTx/>
                <a:latin typeface="Microsoft YaHei Light" panose="020B0502040204020203" charset="-122"/>
                <a:ea typeface="Microsoft YaHei Light" panose="020B0502040204020203" charset="-122"/>
                <a:cs typeface="Microsoft YaHei Light" panose="020B0502040204020203" charset="-122"/>
                <a:sym typeface="+mn-ea"/>
              </a:rPr>
              <a:t>运行环境</a:t>
            </a:r>
            <a:r>
              <a:rPr lang="zh-CN" altLang="en-US" sz="3000" b="0" u="none" strike="noStrike" spc="160" baseline="0" dirty="0">
                <a:solidFill>
                  <a:schemeClr val="tx1"/>
                </a:solidFill>
                <a:uFillTx/>
                <a:latin typeface="Microsoft YaHei Light" panose="020B0502040204020203" charset="-122"/>
                <a:ea typeface="Microsoft YaHei Light" panose="020B0502040204020203" charset="-122"/>
                <a:cs typeface="Microsoft YaHei Light" panose="020B0502040204020203" charset="-122"/>
                <a:sym typeface="+mn-ea"/>
              </a:rPr>
              <a:t>：选择或配置运行环境。</a:t>
            </a:r>
            <a:endParaRPr lang="zh-CN" altLang="en-US" sz="3000" b="0" u="none" strike="noStrike" spc="160" baseline="0" dirty="0">
              <a:solidFill>
                <a:schemeClr val="tx1"/>
              </a:solidFill>
              <a:uFillTx/>
              <a:latin typeface="Microsoft YaHei Light" panose="020B0502040204020203" charset="-122"/>
              <a:ea typeface="Microsoft YaHei Light" panose="020B0502040204020203" charset="-122"/>
              <a:cs typeface="Microsoft YaHei Light" panose="020B0502040204020203" charset="-122"/>
              <a:sym typeface="+mn-ea"/>
            </a:endParaRPr>
          </a:p>
          <a:p>
            <a:pPr marL="632460" lvl="0" indent="-632460" algn="l" fontAlgn="ctr">
              <a:lnSpc>
                <a:spcPct val="130000"/>
              </a:lnSpc>
              <a:spcBef>
                <a:spcPts val="1200"/>
              </a:spcBef>
              <a:spcAft>
                <a:spcPts val="0"/>
              </a:spcAft>
              <a:buSzPct val="80000"/>
              <a:buFont typeface="Wingdings" panose="05000000000000000000" charset="0"/>
              <a:buChar char=""/>
            </a:pPr>
            <a:r>
              <a:rPr lang="zh-CN" altLang="en-US" sz="3000" u="none" strike="noStrike" spc="160" baseline="0" dirty="0">
                <a:solidFill>
                  <a:schemeClr val="tx1"/>
                </a:solidFill>
                <a:uFillTx/>
                <a:latin typeface="Microsoft YaHei Light" panose="020B0502040204020203" charset="-122"/>
                <a:ea typeface="Microsoft YaHei Light" panose="020B0502040204020203" charset="-122"/>
                <a:cs typeface="Microsoft YaHei Light" panose="020B0502040204020203" charset="-122"/>
                <a:sym typeface="+mn-ea"/>
              </a:rPr>
              <a:t>调试</a:t>
            </a:r>
            <a:r>
              <a:rPr lang="zh-CN" altLang="en-US" sz="3000" b="0" u="none" strike="noStrike" spc="160" baseline="0" dirty="0">
                <a:solidFill>
                  <a:schemeClr val="tx1"/>
                </a:solidFill>
                <a:uFillTx/>
                <a:latin typeface="Microsoft YaHei Light" panose="020B0502040204020203" charset="-122"/>
                <a:ea typeface="Microsoft YaHei Light" panose="020B0502040204020203" charset="-122"/>
                <a:cs typeface="Microsoft YaHei Light" panose="020B0502040204020203" charset="-122"/>
                <a:sym typeface="+mn-ea"/>
              </a:rPr>
              <a:t>：执行当前场景。</a:t>
            </a:r>
            <a:endParaRPr lang="zh-CN" altLang="en-US" sz="3000" b="0" u="none" strike="noStrike" spc="160" baseline="0" dirty="0">
              <a:solidFill>
                <a:schemeClr val="tx1"/>
              </a:solidFill>
              <a:uFillTx/>
              <a:latin typeface="Microsoft YaHei Light" panose="020B0502040204020203" charset="-122"/>
              <a:ea typeface="Microsoft YaHei Light" panose="020B0502040204020203" charset="-122"/>
              <a:cs typeface="Microsoft YaHei Light" panose="020B0502040204020203" charset="-122"/>
              <a:sym typeface="+mn-ea"/>
            </a:endParaRPr>
          </a:p>
          <a:p>
            <a:pPr marL="632460" lvl="0" indent="-632460" algn="l" fontAlgn="ctr">
              <a:lnSpc>
                <a:spcPct val="130000"/>
              </a:lnSpc>
              <a:spcBef>
                <a:spcPts val="1200"/>
              </a:spcBef>
              <a:spcAft>
                <a:spcPts val="0"/>
              </a:spcAft>
              <a:buSzPct val="80000"/>
              <a:buFont typeface="Wingdings" panose="05000000000000000000" charset="0"/>
              <a:buChar char=""/>
            </a:pPr>
            <a:r>
              <a:rPr lang="zh-CN" altLang="en-US" sz="3000" b="0" u="none" strike="noStrike" spc="160" baseline="0" dirty="0">
                <a:solidFill>
                  <a:schemeClr val="tx1"/>
                </a:solidFill>
                <a:uFillTx/>
                <a:latin typeface="Microsoft YaHei Light" panose="020B0502040204020203" charset="-122"/>
                <a:ea typeface="Microsoft YaHei Light" panose="020B0502040204020203" charset="-122"/>
                <a:cs typeface="Microsoft YaHei Light" panose="020B0502040204020203" charset="-122"/>
                <a:sym typeface="+mn-ea"/>
              </a:rPr>
              <a:t>调试历史：当前场景的每次调试历史记录和报告。报告里包含详细请求和响应日志。</a:t>
            </a:r>
            <a:endParaRPr lang="zh-CN" altLang="en-US" sz="3000" b="0" u="none" strike="noStrike" spc="160" baseline="0" dirty="0">
              <a:solidFill>
                <a:schemeClr val="tx1"/>
              </a:solidFill>
              <a:uFillTx/>
              <a:latin typeface="Microsoft YaHei Light" panose="020B0502040204020203" charset="-122"/>
              <a:ea typeface="Microsoft YaHei Light" panose="020B0502040204020203" charset="-122"/>
              <a:cs typeface="Microsoft YaHei Light" panose="020B0502040204020203" charset="-122"/>
              <a:sym typeface="+mn-ea"/>
            </a:endParaRPr>
          </a:p>
          <a:p>
            <a:pPr marL="632460" lvl="0" indent="-632460" algn="l" fontAlgn="ctr">
              <a:lnSpc>
                <a:spcPct val="130000"/>
              </a:lnSpc>
              <a:spcBef>
                <a:spcPts val="1200"/>
              </a:spcBef>
              <a:spcAft>
                <a:spcPts val="0"/>
              </a:spcAft>
              <a:buSzPct val="80000"/>
              <a:buFont typeface="Wingdings" panose="05000000000000000000" charset="0"/>
              <a:buChar char=""/>
            </a:pPr>
            <a:r>
              <a:rPr lang="zh-CN" altLang="en-US" sz="3000" b="0" u="none" strike="noStrike" spc="160" baseline="0" dirty="0">
                <a:solidFill>
                  <a:schemeClr val="tx1"/>
                </a:solidFill>
                <a:uFillTx/>
                <a:latin typeface="Microsoft YaHei Light" panose="020B0502040204020203" charset="-122"/>
                <a:ea typeface="Microsoft YaHei Light" panose="020B0502040204020203" charset="-122"/>
                <a:cs typeface="Microsoft YaHei Light" panose="020B0502040204020203" charset="-122"/>
                <a:sym typeface="+mn-ea"/>
              </a:rPr>
              <a:t>共享 Cookie：在同一场景不同步骤间共享 cookie。</a:t>
            </a:r>
            <a:endParaRPr lang="zh-CN" altLang="en-US" sz="3000" b="0" u="none" strike="noStrike" spc="160" baseline="0" dirty="0">
              <a:solidFill>
                <a:schemeClr val="tx1"/>
              </a:solidFill>
              <a:uFillTx/>
              <a:latin typeface="Microsoft YaHei Light" panose="020B0502040204020203" charset="-122"/>
              <a:ea typeface="Microsoft YaHei Light" panose="020B0502040204020203" charset="-122"/>
              <a:cs typeface="Microsoft YaHei Light" panose="020B0502040204020203" charset="-122"/>
              <a:sym typeface="+mn-ea"/>
            </a:endParaRPr>
          </a:p>
          <a:p>
            <a:pPr marL="632460" lvl="0" indent="-632460" algn="l" fontAlgn="ctr">
              <a:lnSpc>
                <a:spcPct val="130000"/>
              </a:lnSpc>
              <a:spcBef>
                <a:spcPts val="1200"/>
              </a:spcBef>
              <a:spcAft>
                <a:spcPts val="0"/>
              </a:spcAft>
              <a:buSzPct val="80000"/>
              <a:buFont typeface="Wingdings" panose="05000000000000000000" charset="0"/>
              <a:buChar char=""/>
            </a:pPr>
            <a:r>
              <a:rPr lang="zh-CN" altLang="en-US" sz="3000" b="0" u="none" strike="noStrike" spc="160" baseline="0" dirty="0">
                <a:solidFill>
                  <a:schemeClr val="tx1"/>
                </a:solidFill>
                <a:uFillTx/>
                <a:latin typeface="Microsoft YaHei Light" panose="020B0502040204020203" charset="-122"/>
                <a:ea typeface="Microsoft YaHei Light" panose="020B0502040204020203" charset="-122"/>
                <a:cs typeface="Microsoft YaHei Light" panose="020B0502040204020203" charset="-122"/>
                <a:sym typeface="+mn-ea"/>
              </a:rPr>
              <a:t>场景变量：用来定义场景级别的变量。目前主要支持常量、列表、CSV、计数器和随机数。</a:t>
            </a:r>
            <a:endParaRPr lang="zh-CN" altLang="en-US" sz="3000" b="0" u="none" strike="noStrike" spc="160" baseline="0" dirty="0">
              <a:solidFill>
                <a:schemeClr val="tx1"/>
              </a:solidFill>
              <a:uFillTx/>
              <a:latin typeface="Microsoft YaHei Light" panose="020B0502040204020203" charset="-122"/>
              <a:ea typeface="Microsoft YaHei Light" panose="020B0502040204020203" charset="-122"/>
              <a:cs typeface="Microsoft YaHei Light" panose="020B0502040204020203" charset="-122"/>
              <a:sym typeface="+mn-ea"/>
            </a:endParaRPr>
          </a:p>
        </p:txBody>
      </p:sp>
      <p:cxnSp>
        <p:nvCxnSpPr>
          <p:cNvPr id="12" name="直接连接符 11"/>
          <p:cNvCxnSpPr/>
          <p:nvPr>
            <p:custDataLst>
              <p:tags r:id="rId5"/>
            </p:custDataLst>
          </p:nvPr>
        </p:nvCxnSpPr>
        <p:spPr>
          <a:xfrm>
            <a:off x="914310" y="1828814"/>
            <a:ext cx="22555380" cy="25400"/>
          </a:xfrm>
          <a:prstGeom prst="line">
            <a:avLst/>
          </a:prstGeom>
          <a:ln w="31750" cap="flat" cmpd="sng">
            <a:solidFill>
              <a:srgbClr val="591979"/>
            </a:solidFill>
            <a:prstDash val="solid"/>
            <a:headEnd type="none"/>
            <a:tailEnd type="none"/>
          </a:ln>
        </p:spPr>
        <p:style>
          <a:lnRef idx="1">
            <a:schemeClr val="dk1"/>
          </a:lnRef>
          <a:fillRef idx="0">
            <a:schemeClr val="dk1"/>
          </a:fillRef>
          <a:effectRef idx="0">
            <a:schemeClr val="dk1"/>
          </a:effectRef>
          <a:fontRef idx="minor">
            <a:schemeClr val="tx1"/>
          </a:fontRef>
        </p:style>
      </p:cxnSp>
      <p:sp>
        <p:nvSpPr>
          <p:cNvPr id="13" name="文本框 6"/>
          <p:cNvSpPr txBox="1"/>
          <p:nvPr>
            <p:custDataLst>
              <p:tags r:id="rId6"/>
            </p:custDataLst>
          </p:nvPr>
        </p:nvSpPr>
        <p:spPr>
          <a:xfrm>
            <a:off x="914400" y="304800"/>
            <a:ext cx="17418050" cy="1219200"/>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2040204020203" charset="-122"/>
                <a:ea typeface="微软雅黑" panose="020B0502040204020203" charset="-122"/>
                <a:cs typeface="微软雅黑" panose="020B0502040204020203" charset="-122"/>
              </a:defRPr>
            </a:lvl1pPr>
          </a:lstStyle>
          <a:p>
            <a:pPr marL="0" algn="l">
              <a:lnSpc>
                <a:spcPct val="100000"/>
              </a:lnSpc>
              <a:spcBef>
                <a:spcPts val="0"/>
              </a:spcBef>
              <a:spcAft>
                <a:spcPts val="0"/>
              </a:spcAft>
              <a:buNone/>
            </a:pPr>
            <a:r>
              <a:rPr lang="zh-CN" altLang="en-US" sz="7200">
                <a:solidFill>
                  <a:srgbClr val="591979"/>
                </a:solidFill>
                <a:latin typeface="Arial Regular" panose="020B0604020202090204" charset="0"/>
                <a:ea typeface="宋体" charset="0"/>
              </a:rPr>
              <a:t>接口自动化组件介绍</a:t>
            </a:r>
            <a:endParaRPr lang="zh-CN" altLang="en-US" sz="7200">
              <a:solidFill>
                <a:srgbClr val="591979"/>
              </a:solidFill>
              <a:latin typeface="Arial Regular" panose="020B0604020202090204" charset="0"/>
              <a:ea typeface="宋体" charset="0"/>
            </a:endParaRPr>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custDataLst>
              <p:tags r:id="rId1"/>
            </p:custDataLst>
          </p:nvPr>
        </p:nvGrpSpPr>
        <p:grpSpPr>
          <a:xfrm>
            <a:off x="2740660" y="3347085"/>
            <a:ext cx="19257010" cy="7270750"/>
            <a:chOff x="4316" y="5271"/>
            <a:chExt cx="30326" cy="11450"/>
          </a:xfrm>
        </p:grpSpPr>
        <p:sp>
          <p:nvSpPr>
            <p:cNvPr id="34" name="折角形 33"/>
            <p:cNvSpPr/>
            <p:nvPr>
              <p:custDataLst>
                <p:tags r:id="rId2"/>
              </p:custDataLst>
            </p:nvPr>
          </p:nvSpPr>
          <p:spPr>
            <a:xfrm>
              <a:off x="4316" y="5271"/>
              <a:ext cx="30326" cy="11450"/>
            </a:xfrm>
            <a:prstGeom prst="foldedCorner">
              <a:avLst>
                <a:gd name="adj" fmla="val 24325"/>
              </a:avLst>
            </a:prstGeom>
            <a:solidFill>
              <a:schemeClr val="lt1"/>
            </a:solidFill>
            <a:ln>
              <a:noFill/>
            </a:ln>
            <a:effectLst>
              <a:outerShdw blurRad="1524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800">
                <a:solidFill>
                  <a:schemeClr val="lt1"/>
                </a:solidFill>
              </a:endParaRPr>
            </a:p>
          </p:txBody>
        </p:sp>
        <p:sp>
          <p:nvSpPr>
            <p:cNvPr id="9" name="任意多边形 8"/>
            <p:cNvSpPr/>
            <p:nvPr>
              <p:custDataLst>
                <p:tags r:id="rId3"/>
              </p:custDataLst>
            </p:nvPr>
          </p:nvSpPr>
          <p:spPr>
            <a:xfrm>
              <a:off x="7105" y="5271"/>
              <a:ext cx="729" cy="1047"/>
            </a:xfrm>
            <a:custGeom>
              <a:avLst/>
              <a:gdLst>
                <a:gd name="connsiteX0" fmla="*/ 0 w 1500"/>
                <a:gd name="connsiteY0" fmla="*/ 0 h 1449"/>
                <a:gd name="connsiteX1" fmla="*/ 1500 w 1500"/>
                <a:gd name="connsiteY1" fmla="*/ 0 h 1449"/>
                <a:gd name="connsiteX2" fmla="*/ 1500 w 1500"/>
                <a:gd name="connsiteY2" fmla="*/ 1449 h 1449"/>
                <a:gd name="connsiteX3" fmla="*/ 768 w 1500"/>
                <a:gd name="connsiteY3" fmla="*/ 1098 h 1449"/>
                <a:gd name="connsiteX4" fmla="*/ 0 w 1500"/>
                <a:gd name="connsiteY4" fmla="*/ 1449 h 1449"/>
                <a:gd name="connsiteX5" fmla="*/ 0 w 1500"/>
                <a:gd name="connsiteY5" fmla="*/ 0 h 1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00" h="1449">
                  <a:moveTo>
                    <a:pt x="0" y="0"/>
                  </a:moveTo>
                  <a:lnTo>
                    <a:pt x="1500" y="0"/>
                  </a:lnTo>
                  <a:lnTo>
                    <a:pt x="1500" y="1449"/>
                  </a:lnTo>
                  <a:lnTo>
                    <a:pt x="768" y="1098"/>
                  </a:lnTo>
                  <a:lnTo>
                    <a:pt x="0" y="1449"/>
                  </a:lnTo>
                  <a:lnTo>
                    <a:pt x="0" y="0"/>
                  </a:lnTo>
                  <a:close/>
                </a:path>
              </a:pathLst>
            </a:cu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800">
                <a:solidFill>
                  <a:schemeClr val="lt1"/>
                </a:solidFill>
              </a:endParaRPr>
            </a:p>
          </p:txBody>
        </p:sp>
      </p:grpSp>
      <p:grpSp>
        <p:nvGrpSpPr>
          <p:cNvPr id="5" name="组合 4"/>
          <p:cNvGrpSpPr/>
          <p:nvPr/>
        </p:nvGrpSpPr>
        <p:grpSpPr>
          <a:xfrm>
            <a:off x="3171825" y="4122738"/>
            <a:ext cx="18394680" cy="5719445"/>
            <a:chOff x="3324" y="5470"/>
            <a:chExt cx="31138" cy="8104"/>
          </a:xfrm>
        </p:grpSpPr>
        <p:sp>
          <p:nvSpPr>
            <p:cNvPr id="2" name="文本框 1"/>
            <p:cNvSpPr txBox="1"/>
            <p:nvPr/>
          </p:nvSpPr>
          <p:spPr>
            <a:xfrm>
              <a:off x="3324" y="5470"/>
              <a:ext cx="31138" cy="4529"/>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71437" tIns="71437" rIns="71437" bIns="71437" numCol="1" spcCol="38100" rtlCol="0" anchor="t" forceAA="0" upright="0">
              <a:noAutofit/>
            </a:bodyPr>
            <a:p>
              <a:pPr marL="457200" marR="0" indent="-457200" algn="l" defTabSz="821690" rtl="0" eaLnBrk="1">
                <a:lnSpc>
                  <a:spcPct val="150000"/>
                </a:lnSpc>
                <a:spcBef>
                  <a:spcPts val="0"/>
                </a:spcBef>
                <a:spcAft>
                  <a:spcPts val="0"/>
                </a:spcAft>
                <a:buClrTx/>
                <a:buSzTx/>
                <a:buFont typeface="Wingdings" panose="05000000000000000000" charset="0"/>
                <a:buChar char=""/>
              </a:pPr>
              <a:r>
                <a:rPr kumimoji="0" lang="zh-CN" altLang="en-US" sz="3200" b="0" i="0" u="none" strike="noStrike" cap="none" spc="0" normalizeH="0" baseline="0">
                  <a:ln>
                    <a:noFill/>
                  </a:ln>
                  <a:solidFill>
                    <a:srgbClr val="000000"/>
                  </a:solidFill>
                  <a:effectLst/>
                  <a:uFillTx/>
                  <a:latin typeface="Microsoft YaHei Light" panose="020B0502040204020203" charset="-122"/>
                  <a:ea typeface="Microsoft YaHei Light" panose="020B0502040204020203" charset="-122"/>
                  <a:cs typeface="Helvetica Neue" panose="02000503000000020004"/>
                  <a:sym typeface="Helvetica Neue" panose="02000503000000020004"/>
                </a:rPr>
                <a:t>接口、接口用例复制：是指将被复制的接口或接口用例在新的接口自动化场景里创建一个副本，在新的接口自动化场景可以修改被复制的内容，而且不影响被复制的那个接口或接口用例。接口自动化场景也可以被复制到别的接口自动化场景</a:t>
              </a:r>
              <a:endParaRPr kumimoji="0" lang="zh-CN" altLang="en-US" sz="3200" b="0" i="0" u="none" strike="noStrike" cap="none" spc="0" normalizeH="0" baseline="0">
                <a:ln>
                  <a:noFill/>
                </a:ln>
                <a:solidFill>
                  <a:srgbClr val="000000"/>
                </a:solidFill>
                <a:effectLst/>
                <a:uFillTx/>
                <a:latin typeface="Microsoft YaHei Light" panose="020B0502040204020203" charset="-122"/>
                <a:ea typeface="Microsoft YaHei Light" panose="020B0502040204020203" charset="-122"/>
                <a:cs typeface="Helvetica Neue" panose="02000503000000020004"/>
                <a:sym typeface="Helvetica Neue" panose="02000503000000020004"/>
              </a:endParaRPr>
            </a:p>
          </p:txBody>
        </p:sp>
        <p:sp>
          <p:nvSpPr>
            <p:cNvPr id="3" name="文本框 2"/>
            <p:cNvSpPr txBox="1"/>
            <p:nvPr/>
          </p:nvSpPr>
          <p:spPr>
            <a:xfrm>
              <a:off x="3324" y="10233"/>
              <a:ext cx="30503" cy="3341"/>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71437" tIns="71437" rIns="71437" bIns="71437" numCol="1" spcCol="38100" rtlCol="0" anchor="t" forceAA="0" upright="0">
              <a:spAutoFit/>
            </a:bodyPr>
            <a:p>
              <a:pPr marL="457200" marR="0" indent="-457200" algn="l" defTabSz="821690" rtl="0" eaLnBrk="1">
                <a:lnSpc>
                  <a:spcPct val="150000"/>
                </a:lnSpc>
                <a:spcBef>
                  <a:spcPts val="0"/>
                </a:spcBef>
                <a:spcAft>
                  <a:spcPts val="0"/>
                </a:spcAft>
                <a:buClrTx/>
                <a:buSzTx/>
                <a:buFont typeface="Wingdings" panose="05000000000000000000" charset="0"/>
                <a:buChar char=""/>
              </a:pPr>
              <a:r>
                <a:rPr kumimoji="0" lang="zh-CN" altLang="en-US" sz="3200" b="0" i="0" u="none" strike="noStrike" cap="none" spc="0" normalizeH="0" baseline="0">
                  <a:ln>
                    <a:noFill/>
                  </a:ln>
                  <a:solidFill>
                    <a:srgbClr val="000000"/>
                  </a:solidFill>
                  <a:effectLst/>
                  <a:uFillTx/>
                  <a:latin typeface="Microsoft YaHei Light" panose="020B0502040204020203" charset="-122"/>
                  <a:ea typeface="Microsoft YaHei Light" panose="020B0502040204020203" charset="-122"/>
                  <a:cs typeface="Helvetica Neue" panose="02000503000000020004"/>
                  <a:sym typeface="Helvetica Neue" panose="02000503000000020004"/>
                </a:rPr>
                <a:t>接口用例引用：是指将被引用的接口用例在新的接口自动化场景创建一个引用关系，并且在新的接口自动化场景里不可以修改被引用的内容。接口不可以被引用到接口自动化场景。接口自动化场景也可以被引用到别的接口自动化场景。</a:t>
              </a:r>
              <a:endParaRPr kumimoji="0" lang="zh-CN" altLang="en-US" sz="3200" b="0" i="0" u="none" strike="noStrike" cap="none" spc="0" normalizeH="0" baseline="0">
                <a:ln>
                  <a:noFill/>
                </a:ln>
                <a:solidFill>
                  <a:srgbClr val="000000"/>
                </a:solidFill>
                <a:effectLst/>
                <a:uFillTx/>
                <a:latin typeface="Microsoft YaHei Light" panose="020B0502040204020203" charset="-122"/>
                <a:ea typeface="Microsoft YaHei Light" panose="020B0502040204020203" charset="-122"/>
                <a:cs typeface="Helvetica Neue" panose="02000503000000020004"/>
                <a:sym typeface="Helvetica Neue" panose="02000503000000020004"/>
              </a:endParaRPr>
            </a:p>
          </p:txBody>
        </p:sp>
      </p:grpSp>
      <p:cxnSp>
        <p:nvCxnSpPr>
          <p:cNvPr id="12" name="直接连接符 11"/>
          <p:cNvCxnSpPr/>
          <p:nvPr>
            <p:custDataLst>
              <p:tags r:id="rId4"/>
            </p:custDataLst>
          </p:nvPr>
        </p:nvCxnSpPr>
        <p:spPr>
          <a:xfrm>
            <a:off x="914310" y="1828814"/>
            <a:ext cx="22555380" cy="25400"/>
          </a:xfrm>
          <a:prstGeom prst="line">
            <a:avLst/>
          </a:prstGeom>
          <a:ln w="31750" cap="flat" cmpd="sng">
            <a:solidFill>
              <a:srgbClr val="591979"/>
            </a:solidFill>
            <a:prstDash val="solid"/>
            <a:headEnd type="none"/>
            <a:tailEnd type="none"/>
          </a:ln>
        </p:spPr>
        <p:style>
          <a:lnRef idx="1">
            <a:schemeClr val="dk1"/>
          </a:lnRef>
          <a:fillRef idx="0">
            <a:schemeClr val="dk1"/>
          </a:fillRef>
          <a:effectRef idx="0">
            <a:schemeClr val="dk1"/>
          </a:effectRef>
          <a:fontRef idx="minor">
            <a:schemeClr val="tx1"/>
          </a:fontRef>
        </p:style>
      </p:cxnSp>
      <p:sp>
        <p:nvSpPr>
          <p:cNvPr id="13" name="文本框 6"/>
          <p:cNvSpPr txBox="1"/>
          <p:nvPr>
            <p:custDataLst>
              <p:tags r:id="rId5"/>
            </p:custDataLst>
          </p:nvPr>
        </p:nvSpPr>
        <p:spPr>
          <a:xfrm>
            <a:off x="914400" y="304800"/>
            <a:ext cx="17418050" cy="1219200"/>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2040204020203" charset="-122"/>
                <a:ea typeface="微软雅黑" panose="020B0502040204020203" charset="-122"/>
                <a:cs typeface="微软雅黑" panose="020B0502040204020203" charset="-122"/>
              </a:defRPr>
            </a:lvl1pPr>
          </a:lstStyle>
          <a:p>
            <a:pPr marL="0" algn="l">
              <a:lnSpc>
                <a:spcPct val="100000"/>
              </a:lnSpc>
              <a:spcBef>
                <a:spcPts val="0"/>
              </a:spcBef>
              <a:spcAft>
                <a:spcPts val="0"/>
              </a:spcAft>
              <a:buNone/>
            </a:pPr>
            <a:r>
              <a:rPr lang="zh-CN" altLang="en-US" sz="7200">
                <a:solidFill>
                  <a:srgbClr val="591979"/>
                </a:solidFill>
                <a:latin typeface="Arial Regular" panose="020B0604020202090204" charset="0"/>
                <a:ea typeface="宋体" charset="0"/>
              </a:rPr>
              <a:t>接口复制和引用</a:t>
            </a:r>
            <a:r>
              <a:rPr lang="zh-CN" altLang="en-US" sz="7200">
                <a:solidFill>
                  <a:srgbClr val="591979"/>
                </a:solidFill>
                <a:latin typeface="Arial Regular" panose="020B0604020202090204" charset="0"/>
                <a:ea typeface="宋体" charset="0"/>
              </a:rPr>
              <a:t>区别</a:t>
            </a:r>
            <a:endParaRPr lang="zh-CN" altLang="en-US" sz="7200">
              <a:solidFill>
                <a:srgbClr val="591979"/>
              </a:solidFill>
              <a:latin typeface="Arial Regular" panose="020B0604020202090204" charset="0"/>
              <a:ea typeface="宋体" charset="0"/>
            </a:endParaRPr>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custDataLst>
              <p:tags r:id="rId1"/>
            </p:custDataLst>
          </p:nvPr>
        </p:nvSpPr>
        <p:spPr>
          <a:xfrm>
            <a:off x="2110740" y="10963275"/>
            <a:ext cx="10217150" cy="63436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71437" tIns="71437" rIns="71437" bIns="71437" numCol="1" spcCol="38100" rtlCol="0" anchor="t" forceAA="0" upright="0">
            <a:spAutoFit/>
          </a:bodyPr>
          <a:p>
            <a:pPr marL="0" marR="0" indent="0" algn="l" defTabSz="821690" rtl="0" fontAlgn="auto" latinLnBrk="0" hangingPunct="0">
              <a:lnSpc>
                <a:spcPct val="100000"/>
              </a:lnSpc>
              <a:spcBef>
                <a:spcPts val="0"/>
              </a:spcBef>
              <a:spcAft>
                <a:spcPts val="0"/>
              </a:spcAft>
              <a:buClrTx/>
              <a:buSzTx/>
              <a:buFontTx/>
              <a:buNone/>
            </a:pPr>
            <a:r>
              <a:rPr kumimoji="0" lang="zh-CN" altLang="en-US" sz="3200" b="0" i="0" u="none" strike="noStrike" cap="none" spc="0" normalizeH="0" baseline="0">
                <a:ln>
                  <a:noFill/>
                </a:ln>
                <a:solidFill>
                  <a:srgbClr val="000000"/>
                </a:solidFill>
                <a:effectLst/>
                <a:uFillTx/>
                <a:latin typeface="Microsoft YaHei Light" panose="020B0502040204020203" charset="-122"/>
                <a:ea typeface="Microsoft YaHei Light" panose="020B0502040204020203" charset="-122"/>
                <a:cs typeface="Helvetica Neue" panose="02000503000000020004"/>
                <a:sym typeface="Helvetica Neue" panose="02000503000000020004"/>
              </a:rPr>
              <a:t>备注：详细步骤请查看实验手册。</a:t>
            </a:r>
            <a:endParaRPr kumimoji="0" lang="zh-CN" altLang="en-US" sz="3200" b="0" i="0" u="none" strike="noStrike" cap="none" spc="0" normalizeH="0" baseline="0">
              <a:ln>
                <a:noFill/>
              </a:ln>
              <a:solidFill>
                <a:srgbClr val="000000"/>
              </a:solidFill>
              <a:effectLst/>
              <a:uFillTx/>
              <a:latin typeface="Microsoft YaHei Light" panose="020B0502040204020203" charset="-122"/>
              <a:ea typeface="Microsoft YaHei Light" panose="020B0502040204020203" charset="-122"/>
              <a:cs typeface="Helvetica Neue" panose="02000503000000020004"/>
              <a:sym typeface="Helvetica Neue" panose="02000503000000020004"/>
            </a:endParaRPr>
          </a:p>
        </p:txBody>
      </p:sp>
      <p:sp>
        <p:nvSpPr>
          <p:cNvPr id="2" name="文本框 1"/>
          <p:cNvSpPr txBox="1"/>
          <p:nvPr/>
        </p:nvSpPr>
        <p:spPr>
          <a:xfrm>
            <a:off x="2110740" y="3689350"/>
            <a:ext cx="18481040" cy="69596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71437" tIns="71437" rIns="71437" bIns="71437" numCol="1" spcCol="38100" rtlCol="0" anchor="t" forceAA="0" upright="0">
            <a:spAutoFit/>
          </a:bodyPr>
          <a:p>
            <a:pPr marL="0" marR="0" indent="0" algn="l" defTabSz="821690" rtl="0" fontAlgn="auto" latinLnBrk="0" hangingPunct="0">
              <a:lnSpc>
                <a:spcPct val="100000"/>
              </a:lnSpc>
              <a:spcBef>
                <a:spcPts val="0"/>
              </a:spcBef>
              <a:spcAft>
                <a:spcPts val="0"/>
              </a:spcAft>
              <a:buClrTx/>
              <a:buSzTx/>
              <a:buFontTx/>
              <a:buNone/>
            </a:pPr>
            <a:r>
              <a:rPr kumimoji="0" lang="zh-CN" altLang="en-US" sz="3600" b="0" i="0" u="none" strike="noStrike" cap="none" spc="0" normalizeH="0" baseline="0">
                <a:ln>
                  <a:noFill/>
                </a:ln>
                <a:solidFill>
                  <a:srgbClr val="000000"/>
                </a:solidFill>
                <a:effectLst/>
                <a:uFillTx/>
                <a:latin typeface="Microsoft YaHei Light" panose="020B0502040204020203" charset="-122"/>
                <a:ea typeface="Microsoft YaHei Light" panose="020B0502040204020203" charset="-122"/>
                <a:cs typeface="Microsoft YaHei Light" panose="020B0502040204020203" charset="-122"/>
                <a:sym typeface="Helvetica Neue" panose="02000503000000020004"/>
              </a:rPr>
              <a:t>本实验对 Halo 系统文章发布的场景进行接口自动化测试，整体实验步骤如下：</a:t>
            </a:r>
            <a:endParaRPr kumimoji="0" lang="zh-CN" altLang="en-US" sz="3600" b="0" i="0" u="none" strike="noStrike" cap="none" spc="0" normalizeH="0" baseline="0">
              <a:ln>
                <a:noFill/>
              </a:ln>
              <a:solidFill>
                <a:srgbClr val="000000"/>
              </a:solidFill>
              <a:effectLst/>
              <a:uFillTx/>
              <a:latin typeface="Microsoft YaHei Light" panose="020B0502040204020203" charset="-122"/>
              <a:ea typeface="Microsoft YaHei Light" panose="020B0502040204020203" charset="-122"/>
              <a:cs typeface="Microsoft YaHei Light" panose="020B0502040204020203" charset="-122"/>
              <a:sym typeface="Helvetica Neue" panose="02000503000000020004"/>
            </a:endParaRPr>
          </a:p>
        </p:txBody>
      </p:sp>
      <p:pic>
        <p:nvPicPr>
          <p:cNvPr id="4" name="图片 3" descr="/Users/lixuejun/Library/Containers/com.kingsoft.wpsoffice.mac/Data/tmp/photoedit2/20231027145130/temp.pngtemp"/>
          <p:cNvPicPr>
            <a:picLocks noChangeAspect="1"/>
          </p:cNvPicPr>
          <p:nvPr>
            <p:custDataLst>
              <p:tags r:id="rId2"/>
            </p:custDataLst>
          </p:nvPr>
        </p:nvPicPr>
        <p:blipFill>
          <a:blip r:embed="rId3"/>
          <a:stretch>
            <a:fillRect/>
          </a:stretch>
        </p:blipFill>
        <p:spPr>
          <a:xfrm>
            <a:off x="2110740" y="5951855"/>
            <a:ext cx="19839940" cy="3383280"/>
          </a:xfrm>
          <a:prstGeom prst="rect">
            <a:avLst/>
          </a:prstGeom>
        </p:spPr>
      </p:pic>
      <p:cxnSp>
        <p:nvCxnSpPr>
          <p:cNvPr id="12" name="直接连接符 11"/>
          <p:cNvCxnSpPr/>
          <p:nvPr>
            <p:custDataLst>
              <p:tags r:id="rId4"/>
            </p:custDataLst>
          </p:nvPr>
        </p:nvCxnSpPr>
        <p:spPr>
          <a:xfrm>
            <a:off x="914310" y="1828814"/>
            <a:ext cx="22555380" cy="25400"/>
          </a:xfrm>
          <a:prstGeom prst="line">
            <a:avLst/>
          </a:prstGeom>
          <a:ln w="31750" cap="flat" cmpd="sng">
            <a:solidFill>
              <a:srgbClr val="591979"/>
            </a:solidFill>
            <a:prstDash val="solid"/>
            <a:headEnd type="none"/>
            <a:tailEnd type="none"/>
          </a:ln>
        </p:spPr>
        <p:style>
          <a:lnRef idx="1">
            <a:schemeClr val="dk1"/>
          </a:lnRef>
          <a:fillRef idx="0">
            <a:schemeClr val="dk1"/>
          </a:fillRef>
          <a:effectRef idx="0">
            <a:schemeClr val="dk1"/>
          </a:effectRef>
          <a:fontRef idx="minor">
            <a:schemeClr val="tx1"/>
          </a:fontRef>
        </p:style>
      </p:cxnSp>
      <p:sp>
        <p:nvSpPr>
          <p:cNvPr id="13" name="文本框 6"/>
          <p:cNvSpPr txBox="1"/>
          <p:nvPr>
            <p:custDataLst>
              <p:tags r:id="rId5"/>
            </p:custDataLst>
          </p:nvPr>
        </p:nvSpPr>
        <p:spPr>
          <a:xfrm>
            <a:off x="914400" y="304800"/>
            <a:ext cx="17418050" cy="1219200"/>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2040204020203" charset="-122"/>
                <a:ea typeface="微软雅黑" panose="020B0502040204020203" charset="-122"/>
                <a:cs typeface="微软雅黑" panose="020B0502040204020203" charset="-122"/>
              </a:defRPr>
            </a:lvl1pPr>
          </a:lstStyle>
          <a:p>
            <a:pPr marL="0" algn="l">
              <a:lnSpc>
                <a:spcPct val="100000"/>
              </a:lnSpc>
              <a:spcBef>
                <a:spcPts val="0"/>
              </a:spcBef>
              <a:spcAft>
                <a:spcPts val="0"/>
              </a:spcAft>
              <a:buNone/>
            </a:pPr>
            <a:r>
              <a:rPr lang="zh-CN" altLang="en-US" sz="7200">
                <a:solidFill>
                  <a:srgbClr val="591979"/>
                </a:solidFill>
                <a:latin typeface="Arial Regular" panose="020B0604020202090204" charset="0"/>
                <a:ea typeface="宋体" charset="0"/>
              </a:rPr>
              <a:t>三、实验</a:t>
            </a:r>
            <a:r>
              <a:rPr lang="zh-CN" altLang="en-US" sz="7200">
                <a:solidFill>
                  <a:srgbClr val="591979"/>
                </a:solidFill>
                <a:latin typeface="Arial Regular" panose="020B0604020202090204" charset="0"/>
                <a:ea typeface="宋体" charset="0"/>
              </a:rPr>
              <a:t>步骤</a:t>
            </a:r>
            <a:endParaRPr lang="zh-CN" altLang="en-US" sz="7200">
              <a:solidFill>
                <a:srgbClr val="591979"/>
              </a:solidFill>
              <a:latin typeface="Arial Regular" panose="020B0604020202090204" charset="0"/>
              <a:ea typeface="宋体" charset="0"/>
            </a:endParaRPr>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p:cNvGrpSpPr/>
          <p:nvPr>
            <p:custDataLst>
              <p:tags r:id="rId1"/>
            </p:custDataLst>
          </p:nvPr>
        </p:nvGrpSpPr>
        <p:grpSpPr>
          <a:xfrm>
            <a:off x="1345565" y="2249170"/>
            <a:ext cx="21692870" cy="10922000"/>
            <a:chOff x="4316" y="5271"/>
            <a:chExt cx="30326" cy="11450"/>
          </a:xfrm>
        </p:grpSpPr>
        <p:sp>
          <p:nvSpPr>
            <p:cNvPr id="14" name="折角形 13"/>
            <p:cNvSpPr/>
            <p:nvPr>
              <p:custDataLst>
                <p:tags r:id="rId2"/>
              </p:custDataLst>
            </p:nvPr>
          </p:nvSpPr>
          <p:spPr>
            <a:xfrm>
              <a:off x="4316" y="5271"/>
              <a:ext cx="30326" cy="11450"/>
            </a:xfrm>
            <a:prstGeom prst="foldedCorner">
              <a:avLst>
                <a:gd name="adj" fmla="val 24325"/>
              </a:avLst>
            </a:prstGeom>
            <a:solidFill>
              <a:schemeClr val="lt1"/>
            </a:solidFill>
            <a:ln>
              <a:noFill/>
            </a:ln>
            <a:effectLst>
              <a:outerShdw blurRad="1524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800">
                <a:solidFill>
                  <a:schemeClr val="lt1"/>
                </a:solidFill>
              </a:endParaRPr>
            </a:p>
          </p:txBody>
        </p:sp>
        <p:sp>
          <p:nvSpPr>
            <p:cNvPr id="15" name="任意多边形 14"/>
            <p:cNvSpPr/>
            <p:nvPr>
              <p:custDataLst>
                <p:tags r:id="rId3"/>
              </p:custDataLst>
            </p:nvPr>
          </p:nvSpPr>
          <p:spPr>
            <a:xfrm>
              <a:off x="7105" y="5271"/>
              <a:ext cx="729" cy="1047"/>
            </a:xfrm>
            <a:custGeom>
              <a:avLst/>
              <a:gdLst>
                <a:gd name="connsiteX0" fmla="*/ 0 w 1500"/>
                <a:gd name="connsiteY0" fmla="*/ 0 h 1449"/>
                <a:gd name="connsiteX1" fmla="*/ 1500 w 1500"/>
                <a:gd name="connsiteY1" fmla="*/ 0 h 1449"/>
                <a:gd name="connsiteX2" fmla="*/ 1500 w 1500"/>
                <a:gd name="connsiteY2" fmla="*/ 1449 h 1449"/>
                <a:gd name="connsiteX3" fmla="*/ 768 w 1500"/>
                <a:gd name="connsiteY3" fmla="*/ 1098 h 1449"/>
                <a:gd name="connsiteX4" fmla="*/ 0 w 1500"/>
                <a:gd name="connsiteY4" fmla="*/ 1449 h 1449"/>
                <a:gd name="connsiteX5" fmla="*/ 0 w 1500"/>
                <a:gd name="connsiteY5" fmla="*/ 0 h 1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00" h="1449">
                  <a:moveTo>
                    <a:pt x="0" y="0"/>
                  </a:moveTo>
                  <a:lnTo>
                    <a:pt x="1500" y="0"/>
                  </a:lnTo>
                  <a:lnTo>
                    <a:pt x="1500" y="1449"/>
                  </a:lnTo>
                  <a:lnTo>
                    <a:pt x="768" y="1098"/>
                  </a:lnTo>
                  <a:lnTo>
                    <a:pt x="0" y="1449"/>
                  </a:lnTo>
                  <a:lnTo>
                    <a:pt x="0" y="0"/>
                  </a:lnTo>
                  <a:close/>
                </a:path>
              </a:pathLst>
            </a:cu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800">
                <a:solidFill>
                  <a:schemeClr val="lt1"/>
                </a:solidFill>
              </a:endParaRPr>
            </a:p>
          </p:txBody>
        </p:sp>
      </p:grpSp>
      <p:sp>
        <p:nvSpPr>
          <p:cNvPr id="6" name="文本框 5"/>
          <p:cNvSpPr txBox="1"/>
          <p:nvPr>
            <p:custDataLst>
              <p:tags r:id="rId4"/>
            </p:custDataLst>
          </p:nvPr>
        </p:nvSpPr>
        <p:spPr>
          <a:xfrm>
            <a:off x="6591300" y="11895455"/>
            <a:ext cx="10217150" cy="69596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71437" tIns="71437" rIns="71437" bIns="71437" numCol="1" spcCol="38100" rtlCol="0" anchor="t" forceAA="0" upright="0">
            <a:spAutoFit/>
          </a:bodyPr>
          <a:p>
            <a:pPr marL="0" marR="0" indent="0" algn="l" defTabSz="821690" rtl="0" fontAlgn="auto" latinLnBrk="0" hangingPunct="0">
              <a:lnSpc>
                <a:spcPct val="100000"/>
              </a:lnSpc>
              <a:spcBef>
                <a:spcPts val="0"/>
              </a:spcBef>
              <a:spcAft>
                <a:spcPts val="0"/>
              </a:spcAft>
              <a:buClrTx/>
              <a:buSzTx/>
              <a:buFontTx/>
              <a:buNone/>
            </a:pPr>
            <a:r>
              <a:rPr kumimoji="0" lang="zh-CN" altLang="en-US" sz="3600" b="0" i="0" u="none" strike="noStrike" cap="none" spc="0" normalizeH="0" baseline="0">
                <a:ln>
                  <a:noFill/>
                </a:ln>
                <a:solidFill>
                  <a:srgbClr val="000000"/>
                </a:solidFill>
                <a:effectLst/>
                <a:uFillTx/>
                <a:latin typeface="Microsoft YaHei Light" panose="020B0502040204020203" charset="-122"/>
                <a:ea typeface="Microsoft YaHei Light" panose="020B0502040204020203" charset="-122"/>
                <a:cs typeface="Helvetica Neue" panose="02000503000000020004"/>
                <a:sym typeface="Helvetica Neue" panose="02000503000000020004"/>
              </a:rPr>
              <a:t>备注：详细步骤请查看实验手册。</a:t>
            </a:r>
            <a:endParaRPr kumimoji="0" lang="zh-CN" altLang="en-US" sz="3600" b="0" i="0" u="none" strike="noStrike" cap="none" spc="0" normalizeH="0" baseline="0">
              <a:ln>
                <a:noFill/>
              </a:ln>
              <a:solidFill>
                <a:srgbClr val="000000"/>
              </a:solidFill>
              <a:effectLst/>
              <a:uFillTx/>
              <a:latin typeface="Microsoft YaHei Light" panose="020B0502040204020203" charset="-122"/>
              <a:ea typeface="Microsoft YaHei Light" panose="020B0502040204020203" charset="-122"/>
              <a:cs typeface="Helvetica Neue" panose="02000503000000020004"/>
              <a:sym typeface="Helvetica Neue" panose="02000503000000020004"/>
            </a:endParaRPr>
          </a:p>
        </p:txBody>
      </p:sp>
      <p:sp>
        <p:nvSpPr>
          <p:cNvPr id="3" name="文本框 2"/>
          <p:cNvSpPr txBox="1"/>
          <p:nvPr/>
        </p:nvSpPr>
        <p:spPr>
          <a:xfrm>
            <a:off x="2183130" y="3687445"/>
            <a:ext cx="19033490" cy="291211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71437" tIns="71437" rIns="71437" bIns="71437" numCol="1" spcCol="38100" rtlCol="0" anchor="t" forceAA="0" upright="0">
            <a:spAutoFit/>
          </a:bodyPr>
          <a:p>
            <a:pPr marL="0" marR="0" indent="0" algn="l" defTabSz="821690" rtl="0" fontAlgn="auto" latinLnBrk="0" hangingPunct="0">
              <a:lnSpc>
                <a:spcPct val="100000"/>
              </a:lnSpc>
              <a:spcBef>
                <a:spcPts val="0"/>
              </a:spcBef>
              <a:spcAft>
                <a:spcPts val="0"/>
              </a:spcAft>
              <a:buClrTx/>
              <a:buSzTx/>
              <a:buFontTx/>
              <a:buNone/>
            </a:pPr>
            <a:r>
              <a:rPr kumimoji="0" lang="zh-CN" altLang="en-US" sz="3600" b="0" i="0" u="none" strike="noStrike" cap="none" spc="0" normalizeH="0" baseline="0">
                <a:ln>
                  <a:noFill/>
                </a:ln>
                <a:solidFill>
                  <a:srgbClr val="000000"/>
                </a:solidFill>
                <a:effectLst/>
                <a:uFillTx/>
                <a:latin typeface="Microsoft YaHei Light" panose="020B0502040204020203" charset="-122"/>
                <a:ea typeface="Microsoft YaHei Light" panose="020B0502040204020203" charset="-122"/>
                <a:cs typeface="Microsoft YaHei Light" panose="020B0502040204020203" charset="-122"/>
                <a:sym typeface="Helvetica Neue" panose="02000503000000020004"/>
              </a:rPr>
              <a:t>“文章发布”场景的步骤为：</a:t>
            </a:r>
            <a:endParaRPr kumimoji="0" lang="zh-CN" altLang="en-US" sz="3600" b="0" i="0" u="none" strike="noStrike" cap="none" spc="0" normalizeH="0" baseline="0">
              <a:ln>
                <a:noFill/>
              </a:ln>
              <a:solidFill>
                <a:srgbClr val="000000"/>
              </a:solidFill>
              <a:effectLst/>
              <a:uFillTx/>
              <a:latin typeface="Microsoft YaHei Light" panose="020B0502040204020203" charset="-122"/>
              <a:ea typeface="Microsoft YaHei Light" panose="020B0502040204020203" charset="-122"/>
              <a:cs typeface="Microsoft YaHei Light" panose="020B0502040204020203" charset="-122"/>
              <a:sym typeface="Helvetica Neue" panose="02000503000000020004"/>
            </a:endParaRPr>
          </a:p>
          <a:p>
            <a:pPr marL="0" marR="0" indent="0" algn="l" defTabSz="821690" rtl="0" fontAlgn="auto" latinLnBrk="0" hangingPunct="0">
              <a:lnSpc>
                <a:spcPct val="100000"/>
              </a:lnSpc>
              <a:spcBef>
                <a:spcPts val="0"/>
              </a:spcBef>
              <a:spcAft>
                <a:spcPts val="0"/>
              </a:spcAft>
              <a:buClrTx/>
              <a:buSzTx/>
              <a:buFontTx/>
              <a:buNone/>
            </a:pPr>
            <a:endParaRPr kumimoji="0" lang="zh-CN" altLang="en-US" sz="3600" b="0" i="0" u="none" strike="noStrike" cap="none" spc="0" normalizeH="0" baseline="0">
              <a:ln>
                <a:noFill/>
              </a:ln>
              <a:solidFill>
                <a:srgbClr val="000000"/>
              </a:solidFill>
              <a:effectLst/>
              <a:uFillTx/>
              <a:latin typeface="Microsoft YaHei Light" panose="020B0502040204020203" charset="-122"/>
              <a:ea typeface="Microsoft YaHei Light" panose="020B0502040204020203" charset="-122"/>
              <a:cs typeface="Microsoft YaHei Light" panose="020B0502040204020203" charset="-122"/>
              <a:sym typeface="Helvetica Neue" panose="02000503000000020004"/>
            </a:endParaRPr>
          </a:p>
          <a:p>
            <a:pPr marL="1371600" marR="0" lvl="3" indent="457200" algn="l" defTabSz="821690" rtl="0" fontAlgn="auto" latinLnBrk="0" hangingPunct="0">
              <a:lnSpc>
                <a:spcPct val="100000"/>
              </a:lnSpc>
              <a:spcBef>
                <a:spcPts val="0"/>
              </a:spcBef>
              <a:spcAft>
                <a:spcPts val="0"/>
              </a:spcAft>
              <a:buClrTx/>
              <a:buSzTx/>
              <a:buFontTx/>
              <a:buNone/>
            </a:pPr>
            <a:r>
              <a:rPr kumimoji="0" lang="zh-CN" altLang="en-US" sz="3600" b="0" i="0" u="none" strike="noStrike" cap="none" spc="0" normalizeH="0" baseline="0">
                <a:ln>
                  <a:noFill/>
                </a:ln>
                <a:solidFill>
                  <a:srgbClr val="FF0000"/>
                </a:solidFill>
                <a:effectLst/>
                <a:uFillTx/>
                <a:latin typeface="Microsoft YaHei Light" panose="020B0502040204020203" charset="-122"/>
                <a:ea typeface="Microsoft YaHei Light" panose="020B0502040204020203" charset="-122"/>
                <a:cs typeface="Microsoft YaHei Light" panose="020B0502040204020203" charset="-122"/>
                <a:sym typeface="Helvetica Neue" panose="02000503000000020004"/>
              </a:rPr>
              <a:t>用户登录→编写文章→发布文章→获取文章列表</a:t>
            </a:r>
            <a:endParaRPr kumimoji="0" lang="zh-CN" altLang="en-US" sz="3600" b="0" i="0" u="none" strike="noStrike" cap="none" spc="0" normalizeH="0" baseline="0">
              <a:ln>
                <a:noFill/>
              </a:ln>
              <a:solidFill>
                <a:srgbClr val="FF0000"/>
              </a:solidFill>
              <a:effectLst/>
              <a:uFillTx/>
              <a:latin typeface="Microsoft YaHei Light" panose="020B0502040204020203" charset="-122"/>
              <a:ea typeface="Microsoft YaHei Light" panose="020B0502040204020203" charset="-122"/>
              <a:cs typeface="Microsoft YaHei Light" panose="020B0502040204020203" charset="-122"/>
              <a:sym typeface="Helvetica Neue" panose="02000503000000020004"/>
            </a:endParaRPr>
          </a:p>
          <a:p>
            <a:pPr marL="0" marR="0" indent="0" algn="l" defTabSz="821690" rtl="0" fontAlgn="auto" latinLnBrk="0" hangingPunct="0">
              <a:lnSpc>
                <a:spcPct val="100000"/>
              </a:lnSpc>
              <a:spcBef>
                <a:spcPts val="0"/>
              </a:spcBef>
              <a:spcAft>
                <a:spcPts val="0"/>
              </a:spcAft>
              <a:buClrTx/>
              <a:buSzTx/>
              <a:buFontTx/>
              <a:buNone/>
            </a:pPr>
            <a:endParaRPr kumimoji="0" lang="zh-CN" altLang="en-US" sz="3600" b="0" i="0" u="none" strike="noStrike" cap="none" spc="0" normalizeH="0" baseline="0">
              <a:ln>
                <a:noFill/>
              </a:ln>
              <a:solidFill>
                <a:srgbClr val="FF0000"/>
              </a:solidFill>
              <a:effectLst/>
              <a:uFillTx/>
              <a:latin typeface="Microsoft YaHei Light" panose="020B0502040204020203" charset="-122"/>
              <a:ea typeface="Microsoft YaHei Light" panose="020B0502040204020203" charset="-122"/>
              <a:cs typeface="Microsoft YaHei Light" panose="020B0502040204020203" charset="-122"/>
              <a:sym typeface="Helvetica Neue" panose="02000503000000020004"/>
            </a:endParaRPr>
          </a:p>
          <a:p>
            <a:pPr marL="0" marR="0" indent="0" algn="l" defTabSz="821690" rtl="0" fontAlgn="auto" latinLnBrk="0" hangingPunct="0">
              <a:lnSpc>
                <a:spcPct val="100000"/>
              </a:lnSpc>
              <a:spcBef>
                <a:spcPts val="0"/>
              </a:spcBef>
              <a:spcAft>
                <a:spcPts val="0"/>
              </a:spcAft>
              <a:buClrTx/>
              <a:buSzTx/>
              <a:buFontTx/>
              <a:buNone/>
            </a:pPr>
            <a:r>
              <a:rPr kumimoji="0" lang="zh-CN" altLang="en-US" sz="3600" b="0" i="0" u="none" strike="noStrike" cap="none" spc="0" normalizeH="0" baseline="0">
                <a:ln>
                  <a:noFill/>
                </a:ln>
                <a:solidFill>
                  <a:srgbClr val="000000"/>
                </a:solidFill>
                <a:effectLst/>
                <a:uFillTx/>
                <a:latin typeface="Microsoft YaHei Light" panose="020B0502040204020203" charset="-122"/>
                <a:ea typeface="Microsoft YaHei Light" panose="020B0502040204020203" charset="-122"/>
                <a:cs typeface="Microsoft YaHei Light" panose="020B0502040204020203" charset="-122"/>
                <a:sym typeface="Helvetica Neue" panose="02000503000000020004"/>
              </a:rPr>
              <a:t>通过</a:t>
            </a:r>
            <a:r>
              <a:rPr kumimoji="0" lang="zh-CN" altLang="en-US" sz="3600" b="0" i="0" u="none" strike="noStrike" cap="none" spc="0" normalizeH="0" baseline="0">
                <a:ln>
                  <a:noFill/>
                </a:ln>
                <a:solidFill>
                  <a:srgbClr val="FF0000"/>
                </a:solidFill>
                <a:effectLst/>
                <a:uFillTx/>
                <a:latin typeface="Microsoft YaHei Light" panose="020B0502040204020203" charset="-122"/>
                <a:ea typeface="Microsoft YaHei Light" panose="020B0502040204020203" charset="-122"/>
                <a:cs typeface="Microsoft YaHei Light" panose="020B0502040204020203" charset="-122"/>
                <a:sym typeface="Helvetica Neue" panose="02000503000000020004"/>
              </a:rPr>
              <a:t>接口复制</a:t>
            </a:r>
            <a:r>
              <a:rPr kumimoji="0" lang="zh-CN" altLang="en-US" sz="3600" b="0" i="0" u="none" strike="noStrike" cap="none" spc="0" normalizeH="0" baseline="0">
                <a:ln>
                  <a:noFill/>
                </a:ln>
                <a:solidFill>
                  <a:srgbClr val="000000"/>
                </a:solidFill>
                <a:effectLst/>
                <a:uFillTx/>
                <a:latin typeface="Microsoft YaHei Light" panose="020B0502040204020203" charset="-122"/>
                <a:ea typeface="Microsoft YaHei Light" panose="020B0502040204020203" charset="-122"/>
                <a:cs typeface="Microsoft YaHei Light" panose="020B0502040204020203" charset="-122"/>
                <a:sym typeface="Helvetica Neue" panose="02000503000000020004"/>
              </a:rPr>
              <a:t>组装场景：</a:t>
            </a:r>
            <a:endParaRPr kumimoji="0" lang="zh-CN" altLang="en-US" sz="3600" b="0" i="0" u="none" strike="noStrike" cap="none" spc="0" normalizeH="0" baseline="0">
              <a:ln>
                <a:noFill/>
              </a:ln>
              <a:solidFill>
                <a:srgbClr val="000000"/>
              </a:solidFill>
              <a:effectLst/>
              <a:uFillTx/>
              <a:latin typeface="Microsoft YaHei Light" panose="020B0502040204020203" charset="-122"/>
              <a:ea typeface="Microsoft YaHei Light" panose="020B0502040204020203" charset="-122"/>
              <a:cs typeface="Microsoft YaHei Light" panose="020B0502040204020203" charset="-122"/>
              <a:sym typeface="Helvetica Neue" panose="02000503000000020004"/>
            </a:endParaRPr>
          </a:p>
        </p:txBody>
      </p:sp>
      <p:pic>
        <p:nvPicPr>
          <p:cNvPr id="5" name="图片 4"/>
          <p:cNvPicPr>
            <a:picLocks noChangeAspect="1"/>
          </p:cNvPicPr>
          <p:nvPr>
            <p:custDataLst>
              <p:tags r:id="rId5"/>
            </p:custDataLst>
          </p:nvPr>
        </p:nvPicPr>
        <p:blipFill>
          <a:blip r:embed="rId6"/>
          <a:stretch>
            <a:fillRect/>
          </a:stretch>
        </p:blipFill>
        <p:spPr>
          <a:xfrm>
            <a:off x="3612101" y="6971665"/>
            <a:ext cx="16175549" cy="3977640"/>
          </a:xfrm>
          <a:prstGeom prst="rect">
            <a:avLst/>
          </a:prstGeom>
        </p:spPr>
      </p:pic>
      <p:cxnSp>
        <p:nvCxnSpPr>
          <p:cNvPr id="12" name="直接连接符 11"/>
          <p:cNvCxnSpPr/>
          <p:nvPr>
            <p:custDataLst>
              <p:tags r:id="rId7"/>
            </p:custDataLst>
          </p:nvPr>
        </p:nvCxnSpPr>
        <p:spPr>
          <a:xfrm>
            <a:off x="914310" y="1828814"/>
            <a:ext cx="22555380" cy="25400"/>
          </a:xfrm>
          <a:prstGeom prst="line">
            <a:avLst/>
          </a:prstGeom>
          <a:ln w="31750" cap="flat" cmpd="sng">
            <a:solidFill>
              <a:srgbClr val="591979"/>
            </a:solidFill>
            <a:prstDash val="solid"/>
            <a:headEnd type="none"/>
            <a:tailEnd type="none"/>
          </a:ln>
        </p:spPr>
        <p:style>
          <a:lnRef idx="1">
            <a:schemeClr val="dk1"/>
          </a:lnRef>
          <a:fillRef idx="0">
            <a:schemeClr val="dk1"/>
          </a:fillRef>
          <a:effectRef idx="0">
            <a:schemeClr val="dk1"/>
          </a:effectRef>
          <a:fontRef idx="minor">
            <a:schemeClr val="tx1"/>
          </a:fontRef>
        </p:style>
      </p:cxnSp>
      <p:sp>
        <p:nvSpPr>
          <p:cNvPr id="13" name="文本框 6"/>
          <p:cNvSpPr txBox="1"/>
          <p:nvPr>
            <p:custDataLst>
              <p:tags r:id="rId8"/>
            </p:custDataLst>
          </p:nvPr>
        </p:nvSpPr>
        <p:spPr>
          <a:xfrm>
            <a:off x="914400" y="304800"/>
            <a:ext cx="17418050" cy="1219200"/>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2040204020203" charset="-122"/>
                <a:ea typeface="微软雅黑" panose="020B0502040204020203" charset="-122"/>
                <a:cs typeface="微软雅黑" panose="020B0502040204020203" charset="-122"/>
              </a:defRPr>
            </a:lvl1pPr>
          </a:lstStyle>
          <a:p>
            <a:pPr marL="0" algn="l">
              <a:lnSpc>
                <a:spcPct val="100000"/>
              </a:lnSpc>
              <a:spcBef>
                <a:spcPts val="0"/>
              </a:spcBef>
              <a:spcAft>
                <a:spcPts val="0"/>
              </a:spcAft>
              <a:buNone/>
            </a:pPr>
            <a:r>
              <a:rPr lang="zh-CN" altLang="en-US" sz="7200">
                <a:solidFill>
                  <a:srgbClr val="591979"/>
                </a:solidFill>
                <a:latin typeface="Arial Regular" panose="020B0604020202090204" charset="0"/>
                <a:ea typeface="宋体" charset="0"/>
              </a:rPr>
              <a:t>三、实验</a:t>
            </a:r>
            <a:r>
              <a:rPr lang="zh-CN" altLang="en-US" sz="7200">
                <a:solidFill>
                  <a:srgbClr val="591979"/>
                </a:solidFill>
                <a:latin typeface="Arial Regular" panose="020B0604020202090204" charset="0"/>
                <a:ea typeface="宋体" charset="0"/>
              </a:rPr>
              <a:t>步骤</a:t>
            </a:r>
            <a:endParaRPr lang="zh-CN" altLang="en-US" sz="7200">
              <a:solidFill>
                <a:srgbClr val="591979"/>
              </a:solidFill>
              <a:latin typeface="Arial Regular" panose="020B0604020202090204" charset="0"/>
              <a:ea typeface="宋体" charset="0"/>
            </a:endParaRPr>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p:cNvGrpSpPr/>
          <p:nvPr>
            <p:custDataLst>
              <p:tags r:id="rId1"/>
            </p:custDataLst>
          </p:nvPr>
        </p:nvGrpSpPr>
        <p:grpSpPr>
          <a:xfrm>
            <a:off x="1345565" y="2249170"/>
            <a:ext cx="21692870" cy="10922000"/>
            <a:chOff x="4316" y="5271"/>
            <a:chExt cx="30326" cy="11450"/>
          </a:xfrm>
        </p:grpSpPr>
        <p:sp>
          <p:nvSpPr>
            <p:cNvPr id="14" name="折角形 13"/>
            <p:cNvSpPr/>
            <p:nvPr>
              <p:custDataLst>
                <p:tags r:id="rId2"/>
              </p:custDataLst>
            </p:nvPr>
          </p:nvSpPr>
          <p:spPr>
            <a:xfrm>
              <a:off x="4316" y="5271"/>
              <a:ext cx="30326" cy="11450"/>
            </a:xfrm>
            <a:prstGeom prst="foldedCorner">
              <a:avLst>
                <a:gd name="adj" fmla="val 24325"/>
              </a:avLst>
            </a:prstGeom>
            <a:solidFill>
              <a:schemeClr val="lt1"/>
            </a:solidFill>
            <a:ln>
              <a:noFill/>
            </a:ln>
            <a:effectLst>
              <a:outerShdw blurRad="1524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800">
                <a:solidFill>
                  <a:schemeClr val="lt1"/>
                </a:solidFill>
              </a:endParaRPr>
            </a:p>
          </p:txBody>
        </p:sp>
        <p:sp>
          <p:nvSpPr>
            <p:cNvPr id="15" name="任意多边形 14"/>
            <p:cNvSpPr/>
            <p:nvPr>
              <p:custDataLst>
                <p:tags r:id="rId3"/>
              </p:custDataLst>
            </p:nvPr>
          </p:nvSpPr>
          <p:spPr>
            <a:xfrm>
              <a:off x="7105" y="5271"/>
              <a:ext cx="729" cy="1047"/>
            </a:xfrm>
            <a:custGeom>
              <a:avLst/>
              <a:gdLst>
                <a:gd name="connsiteX0" fmla="*/ 0 w 1500"/>
                <a:gd name="connsiteY0" fmla="*/ 0 h 1449"/>
                <a:gd name="connsiteX1" fmla="*/ 1500 w 1500"/>
                <a:gd name="connsiteY1" fmla="*/ 0 h 1449"/>
                <a:gd name="connsiteX2" fmla="*/ 1500 w 1500"/>
                <a:gd name="connsiteY2" fmla="*/ 1449 h 1449"/>
                <a:gd name="connsiteX3" fmla="*/ 768 w 1500"/>
                <a:gd name="connsiteY3" fmla="*/ 1098 h 1449"/>
                <a:gd name="connsiteX4" fmla="*/ 0 w 1500"/>
                <a:gd name="connsiteY4" fmla="*/ 1449 h 1449"/>
                <a:gd name="connsiteX5" fmla="*/ 0 w 1500"/>
                <a:gd name="connsiteY5" fmla="*/ 0 h 1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00" h="1449">
                  <a:moveTo>
                    <a:pt x="0" y="0"/>
                  </a:moveTo>
                  <a:lnTo>
                    <a:pt x="1500" y="0"/>
                  </a:lnTo>
                  <a:lnTo>
                    <a:pt x="1500" y="1449"/>
                  </a:lnTo>
                  <a:lnTo>
                    <a:pt x="768" y="1098"/>
                  </a:lnTo>
                  <a:lnTo>
                    <a:pt x="0" y="1449"/>
                  </a:lnTo>
                  <a:lnTo>
                    <a:pt x="0" y="0"/>
                  </a:lnTo>
                  <a:close/>
                </a:path>
              </a:pathLst>
            </a:cu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800">
                <a:solidFill>
                  <a:schemeClr val="lt1"/>
                </a:solidFill>
              </a:endParaRPr>
            </a:p>
          </p:txBody>
        </p:sp>
      </p:grpSp>
      <p:pic>
        <p:nvPicPr>
          <p:cNvPr id="4" name="图片 3"/>
          <p:cNvPicPr>
            <a:picLocks noChangeAspect="1"/>
          </p:cNvPicPr>
          <p:nvPr/>
        </p:nvPicPr>
        <p:blipFill>
          <a:blip r:embed="rId4"/>
          <a:stretch>
            <a:fillRect/>
          </a:stretch>
        </p:blipFill>
        <p:spPr>
          <a:xfrm>
            <a:off x="3607435" y="6926580"/>
            <a:ext cx="16344900" cy="3977640"/>
          </a:xfrm>
          <a:prstGeom prst="rect">
            <a:avLst/>
          </a:prstGeom>
        </p:spPr>
      </p:pic>
      <p:cxnSp>
        <p:nvCxnSpPr>
          <p:cNvPr id="12" name="直接连接符 11"/>
          <p:cNvCxnSpPr/>
          <p:nvPr>
            <p:custDataLst>
              <p:tags r:id="rId5"/>
            </p:custDataLst>
          </p:nvPr>
        </p:nvCxnSpPr>
        <p:spPr>
          <a:xfrm>
            <a:off x="914310" y="1828814"/>
            <a:ext cx="22555380" cy="25400"/>
          </a:xfrm>
          <a:prstGeom prst="line">
            <a:avLst/>
          </a:prstGeom>
          <a:ln w="31750" cap="flat" cmpd="sng">
            <a:solidFill>
              <a:srgbClr val="591979"/>
            </a:solidFill>
            <a:prstDash val="solid"/>
            <a:headEnd type="none"/>
            <a:tailEnd type="none"/>
          </a:ln>
        </p:spPr>
        <p:style>
          <a:lnRef idx="1">
            <a:schemeClr val="dk1"/>
          </a:lnRef>
          <a:fillRef idx="0">
            <a:schemeClr val="dk1"/>
          </a:fillRef>
          <a:effectRef idx="0">
            <a:schemeClr val="dk1"/>
          </a:effectRef>
          <a:fontRef idx="minor">
            <a:schemeClr val="tx1"/>
          </a:fontRef>
        </p:style>
      </p:cxnSp>
      <p:sp>
        <p:nvSpPr>
          <p:cNvPr id="13" name="文本框 6"/>
          <p:cNvSpPr txBox="1"/>
          <p:nvPr>
            <p:custDataLst>
              <p:tags r:id="rId6"/>
            </p:custDataLst>
          </p:nvPr>
        </p:nvSpPr>
        <p:spPr>
          <a:xfrm>
            <a:off x="914400" y="304800"/>
            <a:ext cx="17418050" cy="1219200"/>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2040204020203" charset="-122"/>
                <a:ea typeface="微软雅黑" panose="020B0502040204020203" charset="-122"/>
                <a:cs typeface="微软雅黑" panose="020B0502040204020203" charset="-122"/>
              </a:defRPr>
            </a:lvl1pPr>
          </a:lstStyle>
          <a:p>
            <a:pPr marL="0" algn="l">
              <a:lnSpc>
                <a:spcPct val="100000"/>
              </a:lnSpc>
              <a:spcBef>
                <a:spcPts val="0"/>
              </a:spcBef>
              <a:spcAft>
                <a:spcPts val="0"/>
              </a:spcAft>
              <a:buNone/>
            </a:pPr>
            <a:r>
              <a:rPr lang="zh-CN" altLang="en-US" sz="7200">
                <a:solidFill>
                  <a:srgbClr val="591979"/>
                </a:solidFill>
                <a:latin typeface="Arial Regular" panose="020B0604020202090204" charset="0"/>
                <a:ea typeface="宋体" charset="0"/>
              </a:rPr>
              <a:t>三、实验</a:t>
            </a:r>
            <a:r>
              <a:rPr lang="zh-CN" altLang="en-US" sz="7200">
                <a:solidFill>
                  <a:srgbClr val="591979"/>
                </a:solidFill>
                <a:latin typeface="Arial Regular" panose="020B0604020202090204" charset="0"/>
                <a:ea typeface="宋体" charset="0"/>
              </a:rPr>
              <a:t>步骤</a:t>
            </a:r>
            <a:endParaRPr lang="zh-CN" altLang="en-US" sz="7200">
              <a:solidFill>
                <a:srgbClr val="591979"/>
              </a:solidFill>
              <a:latin typeface="Arial Regular" panose="020B0604020202090204" charset="0"/>
              <a:ea typeface="宋体" charset="0"/>
            </a:endParaRPr>
          </a:p>
        </p:txBody>
      </p:sp>
      <p:sp>
        <p:nvSpPr>
          <p:cNvPr id="5" name="文本框 4"/>
          <p:cNvSpPr txBox="1"/>
          <p:nvPr>
            <p:custDataLst>
              <p:tags r:id="rId7"/>
            </p:custDataLst>
          </p:nvPr>
        </p:nvSpPr>
        <p:spPr>
          <a:xfrm>
            <a:off x="6591300" y="11895455"/>
            <a:ext cx="10217150" cy="69596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71437" tIns="71437" rIns="71437" bIns="71437" numCol="1" spcCol="38100" rtlCol="0" anchor="t" forceAA="0" upright="0">
            <a:spAutoFit/>
          </a:bodyPr>
          <a:p>
            <a:pPr marL="0" marR="0" indent="0" algn="l" defTabSz="821690" rtl="0" fontAlgn="auto" latinLnBrk="0" hangingPunct="0">
              <a:lnSpc>
                <a:spcPct val="100000"/>
              </a:lnSpc>
              <a:spcBef>
                <a:spcPts val="0"/>
              </a:spcBef>
              <a:spcAft>
                <a:spcPts val="0"/>
              </a:spcAft>
              <a:buClrTx/>
              <a:buSzTx/>
              <a:buFontTx/>
              <a:buNone/>
            </a:pPr>
            <a:r>
              <a:rPr kumimoji="0" lang="zh-CN" altLang="en-US" sz="3600" b="0" i="0" u="none" strike="noStrike" cap="none" spc="0" normalizeH="0" baseline="0">
                <a:ln>
                  <a:noFill/>
                </a:ln>
                <a:solidFill>
                  <a:srgbClr val="000000"/>
                </a:solidFill>
                <a:effectLst/>
                <a:uFillTx/>
                <a:latin typeface="Microsoft YaHei Light" panose="020B0502040204020203" charset="-122"/>
                <a:ea typeface="Microsoft YaHei Light" panose="020B0502040204020203" charset="-122"/>
                <a:cs typeface="Helvetica Neue" panose="02000503000000020004"/>
                <a:sym typeface="Helvetica Neue" panose="02000503000000020004"/>
              </a:rPr>
              <a:t>备注：详细步骤请查看实验手册。</a:t>
            </a:r>
            <a:endParaRPr kumimoji="0" lang="zh-CN" altLang="en-US" sz="3600" b="0" i="0" u="none" strike="noStrike" cap="none" spc="0" normalizeH="0" baseline="0">
              <a:ln>
                <a:noFill/>
              </a:ln>
              <a:solidFill>
                <a:srgbClr val="000000"/>
              </a:solidFill>
              <a:effectLst/>
              <a:uFillTx/>
              <a:latin typeface="Microsoft YaHei Light" panose="020B0502040204020203" charset="-122"/>
              <a:ea typeface="Microsoft YaHei Light" panose="020B0502040204020203" charset="-122"/>
              <a:cs typeface="Helvetica Neue" panose="02000503000000020004"/>
              <a:sym typeface="Helvetica Neue" panose="02000503000000020004"/>
            </a:endParaRPr>
          </a:p>
        </p:txBody>
      </p:sp>
      <p:sp>
        <p:nvSpPr>
          <p:cNvPr id="9" name="文本框 8"/>
          <p:cNvSpPr txBox="1"/>
          <p:nvPr/>
        </p:nvSpPr>
        <p:spPr>
          <a:xfrm>
            <a:off x="2183130" y="3687445"/>
            <a:ext cx="19033490" cy="291211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71437" tIns="71437" rIns="71437" bIns="71437" numCol="1" spcCol="38100" rtlCol="0" anchor="t" forceAA="0" upright="0">
            <a:spAutoFit/>
          </a:bodyPr>
          <a:p>
            <a:pPr marL="0" marR="0" indent="0" algn="l" defTabSz="821690" rtl="0" fontAlgn="auto" latinLnBrk="0" hangingPunct="0">
              <a:lnSpc>
                <a:spcPct val="100000"/>
              </a:lnSpc>
              <a:spcBef>
                <a:spcPts val="0"/>
              </a:spcBef>
              <a:spcAft>
                <a:spcPts val="0"/>
              </a:spcAft>
              <a:buClrTx/>
              <a:buSzTx/>
              <a:buFontTx/>
              <a:buNone/>
            </a:pPr>
            <a:r>
              <a:rPr kumimoji="0" lang="zh-CN" altLang="en-US" sz="3600" b="0" i="0" u="none" strike="noStrike" cap="none" spc="0" normalizeH="0" baseline="0">
                <a:ln>
                  <a:noFill/>
                </a:ln>
                <a:solidFill>
                  <a:srgbClr val="000000"/>
                </a:solidFill>
                <a:effectLst/>
                <a:uFillTx/>
                <a:latin typeface="Microsoft YaHei Light" panose="020B0502040204020203" charset="-122"/>
                <a:ea typeface="Microsoft YaHei Light" panose="020B0502040204020203" charset="-122"/>
                <a:cs typeface="Microsoft YaHei Light" panose="020B0502040204020203" charset="-122"/>
                <a:sym typeface="Helvetica Neue" panose="02000503000000020004"/>
              </a:rPr>
              <a:t>“文章发布”场景的步骤为：</a:t>
            </a:r>
            <a:endParaRPr kumimoji="0" lang="zh-CN" altLang="en-US" sz="3600" b="0" i="0" u="none" strike="noStrike" cap="none" spc="0" normalizeH="0" baseline="0">
              <a:ln>
                <a:noFill/>
              </a:ln>
              <a:solidFill>
                <a:srgbClr val="000000"/>
              </a:solidFill>
              <a:effectLst/>
              <a:uFillTx/>
              <a:latin typeface="Microsoft YaHei Light" panose="020B0502040204020203" charset="-122"/>
              <a:ea typeface="Microsoft YaHei Light" panose="020B0502040204020203" charset="-122"/>
              <a:cs typeface="Microsoft YaHei Light" panose="020B0502040204020203" charset="-122"/>
              <a:sym typeface="Helvetica Neue" panose="02000503000000020004"/>
            </a:endParaRPr>
          </a:p>
          <a:p>
            <a:pPr marL="0" marR="0" indent="0" algn="l" defTabSz="821690" rtl="0" fontAlgn="auto" latinLnBrk="0" hangingPunct="0">
              <a:lnSpc>
                <a:spcPct val="100000"/>
              </a:lnSpc>
              <a:spcBef>
                <a:spcPts val="0"/>
              </a:spcBef>
              <a:spcAft>
                <a:spcPts val="0"/>
              </a:spcAft>
              <a:buClrTx/>
              <a:buSzTx/>
              <a:buFontTx/>
              <a:buNone/>
            </a:pPr>
            <a:endParaRPr kumimoji="0" lang="zh-CN" altLang="en-US" sz="3600" b="0" i="0" u="none" strike="noStrike" cap="none" spc="0" normalizeH="0" baseline="0">
              <a:ln>
                <a:noFill/>
              </a:ln>
              <a:solidFill>
                <a:srgbClr val="000000"/>
              </a:solidFill>
              <a:effectLst/>
              <a:uFillTx/>
              <a:latin typeface="Microsoft YaHei Light" panose="020B0502040204020203" charset="-122"/>
              <a:ea typeface="Microsoft YaHei Light" panose="020B0502040204020203" charset="-122"/>
              <a:cs typeface="Microsoft YaHei Light" panose="020B0502040204020203" charset="-122"/>
              <a:sym typeface="Helvetica Neue" panose="02000503000000020004"/>
            </a:endParaRPr>
          </a:p>
          <a:p>
            <a:pPr marL="1371600" marR="0" lvl="3" indent="457200" algn="l" defTabSz="821690" rtl="0" fontAlgn="auto" latinLnBrk="0" hangingPunct="0">
              <a:lnSpc>
                <a:spcPct val="100000"/>
              </a:lnSpc>
              <a:spcBef>
                <a:spcPts val="0"/>
              </a:spcBef>
              <a:spcAft>
                <a:spcPts val="0"/>
              </a:spcAft>
              <a:buClrTx/>
              <a:buSzTx/>
              <a:buFontTx/>
              <a:buNone/>
            </a:pPr>
            <a:r>
              <a:rPr kumimoji="0" lang="zh-CN" altLang="en-US" sz="3600" b="0" i="0" u="none" strike="noStrike" cap="none" spc="0" normalizeH="0" baseline="0">
                <a:ln>
                  <a:noFill/>
                </a:ln>
                <a:solidFill>
                  <a:srgbClr val="FF0000"/>
                </a:solidFill>
                <a:effectLst/>
                <a:uFillTx/>
                <a:latin typeface="Microsoft YaHei Light" panose="020B0502040204020203" charset="-122"/>
                <a:ea typeface="Microsoft YaHei Light" panose="020B0502040204020203" charset="-122"/>
                <a:cs typeface="Microsoft YaHei Light" panose="020B0502040204020203" charset="-122"/>
                <a:sym typeface="Helvetica Neue" panose="02000503000000020004"/>
              </a:rPr>
              <a:t>用户登录→编写文章→发布文章→获取文章列表</a:t>
            </a:r>
            <a:endParaRPr kumimoji="0" lang="zh-CN" altLang="en-US" sz="3600" b="0" i="0" u="none" strike="noStrike" cap="none" spc="0" normalizeH="0" baseline="0">
              <a:ln>
                <a:noFill/>
              </a:ln>
              <a:solidFill>
                <a:srgbClr val="FF0000"/>
              </a:solidFill>
              <a:effectLst/>
              <a:uFillTx/>
              <a:latin typeface="Microsoft YaHei Light" panose="020B0502040204020203" charset="-122"/>
              <a:ea typeface="Microsoft YaHei Light" panose="020B0502040204020203" charset="-122"/>
              <a:cs typeface="Microsoft YaHei Light" panose="020B0502040204020203" charset="-122"/>
              <a:sym typeface="Helvetica Neue" panose="02000503000000020004"/>
            </a:endParaRPr>
          </a:p>
          <a:p>
            <a:pPr marL="0" marR="0" indent="0" algn="l" defTabSz="821690" rtl="0" fontAlgn="auto" latinLnBrk="0" hangingPunct="0">
              <a:lnSpc>
                <a:spcPct val="100000"/>
              </a:lnSpc>
              <a:spcBef>
                <a:spcPts val="0"/>
              </a:spcBef>
              <a:spcAft>
                <a:spcPts val="0"/>
              </a:spcAft>
              <a:buClrTx/>
              <a:buSzTx/>
              <a:buFontTx/>
              <a:buNone/>
            </a:pPr>
            <a:endParaRPr kumimoji="0" lang="zh-CN" altLang="en-US" sz="3600" b="0" i="0" u="none" strike="noStrike" cap="none" spc="0" normalizeH="0" baseline="0">
              <a:ln>
                <a:noFill/>
              </a:ln>
              <a:solidFill>
                <a:srgbClr val="FF0000"/>
              </a:solidFill>
              <a:effectLst/>
              <a:uFillTx/>
              <a:latin typeface="Microsoft YaHei Light" panose="020B0502040204020203" charset="-122"/>
              <a:ea typeface="Microsoft YaHei Light" panose="020B0502040204020203" charset="-122"/>
              <a:cs typeface="Microsoft YaHei Light" panose="020B0502040204020203" charset="-122"/>
              <a:sym typeface="Helvetica Neue" panose="02000503000000020004"/>
            </a:endParaRPr>
          </a:p>
          <a:p>
            <a:pPr marL="0" marR="0" indent="0" algn="l" defTabSz="821690" rtl="0" fontAlgn="auto" latinLnBrk="0" hangingPunct="0">
              <a:lnSpc>
                <a:spcPct val="100000"/>
              </a:lnSpc>
              <a:spcBef>
                <a:spcPts val="0"/>
              </a:spcBef>
              <a:spcAft>
                <a:spcPts val="0"/>
              </a:spcAft>
              <a:buClrTx/>
              <a:buSzTx/>
              <a:buFontTx/>
              <a:buNone/>
            </a:pPr>
            <a:r>
              <a:rPr kumimoji="0" lang="zh-CN" altLang="en-US" sz="3600" b="0" i="0" u="none" strike="noStrike" cap="none" spc="0" normalizeH="0" baseline="0">
                <a:ln>
                  <a:noFill/>
                </a:ln>
                <a:solidFill>
                  <a:srgbClr val="000000"/>
                </a:solidFill>
                <a:effectLst/>
                <a:uFillTx/>
                <a:latin typeface="Microsoft YaHei Light" panose="020B0502040204020203" charset="-122"/>
                <a:ea typeface="Microsoft YaHei Light" panose="020B0502040204020203" charset="-122"/>
                <a:cs typeface="Microsoft YaHei Light" panose="020B0502040204020203" charset="-122"/>
                <a:sym typeface="Helvetica Neue" panose="02000503000000020004"/>
              </a:rPr>
              <a:t>通过</a:t>
            </a:r>
            <a:r>
              <a:rPr kumimoji="0" lang="zh-CN" altLang="en-US" sz="3600" b="0" i="0" u="none" strike="noStrike" cap="none" spc="0" normalizeH="0" baseline="0">
                <a:ln>
                  <a:noFill/>
                </a:ln>
                <a:solidFill>
                  <a:srgbClr val="FF0000"/>
                </a:solidFill>
                <a:effectLst/>
                <a:uFillTx/>
                <a:latin typeface="Microsoft YaHei Light" panose="020B0502040204020203" charset="-122"/>
                <a:ea typeface="Microsoft YaHei Light" panose="020B0502040204020203" charset="-122"/>
                <a:cs typeface="Microsoft YaHei Light" panose="020B0502040204020203" charset="-122"/>
                <a:sym typeface="Helvetica Neue" panose="02000503000000020004"/>
              </a:rPr>
              <a:t>接口引用</a:t>
            </a:r>
            <a:r>
              <a:rPr kumimoji="0" lang="zh-CN" altLang="en-US" sz="3600" b="0" i="0" u="none" strike="noStrike" cap="none" spc="0" normalizeH="0" baseline="0">
                <a:ln>
                  <a:noFill/>
                </a:ln>
                <a:solidFill>
                  <a:srgbClr val="000000"/>
                </a:solidFill>
                <a:effectLst/>
                <a:uFillTx/>
                <a:latin typeface="Microsoft YaHei Light" panose="020B0502040204020203" charset="-122"/>
                <a:ea typeface="Microsoft YaHei Light" panose="020B0502040204020203" charset="-122"/>
                <a:cs typeface="Microsoft YaHei Light" panose="020B0502040204020203" charset="-122"/>
                <a:sym typeface="Helvetica Neue" panose="02000503000000020004"/>
              </a:rPr>
              <a:t>组装场景：</a:t>
            </a:r>
            <a:endParaRPr kumimoji="0" lang="zh-CN" altLang="en-US" sz="3600" b="0" i="0" u="none" strike="noStrike" cap="none" spc="0" normalizeH="0" baseline="0">
              <a:ln>
                <a:noFill/>
              </a:ln>
              <a:solidFill>
                <a:srgbClr val="000000"/>
              </a:solidFill>
              <a:effectLst/>
              <a:uFillTx/>
              <a:latin typeface="Microsoft YaHei Light" panose="020B0502040204020203" charset="-122"/>
              <a:ea typeface="Microsoft YaHei Light" panose="020B0502040204020203" charset="-122"/>
              <a:cs typeface="Microsoft YaHei Light" panose="020B0502040204020203" charset="-122"/>
              <a:sym typeface="Helvetica Neue" panose="02000503000000020004"/>
            </a:endParaRPr>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箭头连接符 4"/>
          <p:cNvCxnSpPr/>
          <p:nvPr/>
        </p:nvCxnSpPr>
        <p:spPr>
          <a:prstGeom prst="straightConnector1">
            <a:avLst/>
          </a:prstGeom>
          <a:noFill/>
          <a:ln w="25400" cap="flat">
            <a:solidFill>
              <a:srgbClr val="000000"/>
            </a:solidFill>
            <a:prstDash val="solid"/>
            <a:miter lim="400000"/>
            <a:tailEnd type="arrow"/>
          </a:ln>
        </p:spPr>
        <p:style>
          <a:lnRef idx="0">
            <a:scrgbClr r="0" g="0" b="0"/>
          </a:lnRef>
          <a:fillRef idx="0">
            <a:scrgbClr r="0" g="0" b="0"/>
          </a:fillRef>
          <a:effectRef idx="0">
            <a:scrgbClr r="0" g="0" b="0"/>
          </a:effectRef>
          <a:fontRef idx="none"/>
        </p:style>
      </p:cxnSp>
      <p:cxnSp>
        <p:nvCxnSpPr>
          <p:cNvPr id="12" name="直接连接符 11"/>
          <p:cNvCxnSpPr/>
          <p:nvPr>
            <p:custDataLst>
              <p:tags r:id="rId1"/>
            </p:custDataLst>
          </p:nvPr>
        </p:nvCxnSpPr>
        <p:spPr>
          <a:xfrm>
            <a:off x="914310" y="1828814"/>
            <a:ext cx="22555380" cy="25400"/>
          </a:xfrm>
          <a:prstGeom prst="line">
            <a:avLst/>
          </a:prstGeom>
          <a:ln w="31750" cap="flat" cmpd="sng">
            <a:solidFill>
              <a:srgbClr val="591979"/>
            </a:solidFill>
            <a:prstDash val="solid"/>
            <a:headEnd type="none"/>
            <a:tailEnd type="none"/>
          </a:ln>
        </p:spPr>
        <p:style>
          <a:lnRef idx="1">
            <a:schemeClr val="dk1"/>
          </a:lnRef>
          <a:fillRef idx="0">
            <a:schemeClr val="dk1"/>
          </a:fillRef>
          <a:effectRef idx="0">
            <a:schemeClr val="dk1"/>
          </a:effectRef>
          <a:fontRef idx="minor">
            <a:schemeClr val="tx1"/>
          </a:fontRef>
        </p:style>
      </p:cxnSp>
      <p:sp>
        <p:nvSpPr>
          <p:cNvPr id="13" name="文本框 6"/>
          <p:cNvSpPr txBox="1"/>
          <p:nvPr>
            <p:custDataLst>
              <p:tags r:id="rId2"/>
            </p:custDataLst>
          </p:nvPr>
        </p:nvSpPr>
        <p:spPr>
          <a:xfrm>
            <a:off x="914400" y="304800"/>
            <a:ext cx="17418050" cy="1219200"/>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2040204020203" charset="-122"/>
                <a:ea typeface="微软雅黑" panose="020B0502040204020203" charset="-122"/>
                <a:cs typeface="微软雅黑" panose="020B0502040204020203" charset="-122"/>
              </a:defRPr>
            </a:lvl1pPr>
          </a:lstStyle>
          <a:p>
            <a:pPr marL="0" algn="l">
              <a:lnSpc>
                <a:spcPct val="100000"/>
              </a:lnSpc>
              <a:spcBef>
                <a:spcPts val="0"/>
              </a:spcBef>
              <a:spcAft>
                <a:spcPts val="0"/>
              </a:spcAft>
              <a:buNone/>
            </a:pPr>
            <a:r>
              <a:rPr lang="zh-CN" altLang="en-US" sz="7200">
                <a:solidFill>
                  <a:srgbClr val="591979"/>
                </a:solidFill>
                <a:latin typeface="Arial Regular" panose="020B0604020202090204" charset="0"/>
                <a:ea typeface="宋体" charset="0"/>
              </a:rPr>
              <a:t>四、思考与分析</a:t>
            </a:r>
            <a:endParaRPr lang="zh-CN" altLang="en-US" sz="7200">
              <a:solidFill>
                <a:srgbClr val="591979"/>
              </a:solidFill>
              <a:latin typeface="Arial Regular" panose="020B0604020202090204" charset="0"/>
              <a:ea typeface="宋体" charset="0"/>
            </a:endParaRPr>
          </a:p>
        </p:txBody>
      </p:sp>
      <p:grpSp>
        <p:nvGrpSpPr>
          <p:cNvPr id="4" name="组合 3"/>
          <p:cNvGrpSpPr/>
          <p:nvPr>
            <p:custDataLst>
              <p:tags r:id="rId3"/>
            </p:custDataLst>
          </p:nvPr>
        </p:nvGrpSpPr>
        <p:grpSpPr>
          <a:xfrm>
            <a:off x="1889760" y="2753360"/>
            <a:ext cx="19833590" cy="3663315"/>
            <a:chOff x="4232" y="4336"/>
            <a:chExt cx="28256" cy="3736"/>
          </a:xfrm>
        </p:grpSpPr>
        <p:sp>
          <p:nvSpPr>
            <p:cNvPr id="7" name="矩形 6"/>
            <p:cNvSpPr/>
            <p:nvPr>
              <p:custDataLst>
                <p:tags r:id="rId4"/>
              </p:custDataLst>
            </p:nvPr>
          </p:nvSpPr>
          <p:spPr>
            <a:xfrm>
              <a:off x="4548" y="4336"/>
              <a:ext cx="27941" cy="3736"/>
            </a:xfrm>
            <a:prstGeom prst="rect">
              <a:avLst/>
            </a:prstGeom>
            <a:solidFill>
              <a:schemeClr val="lt1"/>
            </a:solidFill>
            <a:ln w="22225">
              <a:solidFill>
                <a:schemeClr val="dk1">
                  <a:lumMod val="75000"/>
                  <a:lumOff val="25000"/>
                </a:schemeClr>
              </a:solidFill>
            </a:ln>
            <a:effectLst>
              <a:outerShdw dist="38100" dir="2700000" algn="tl" rotWithShape="0">
                <a:srgbClr val="7030A0">
                  <a:alpha val="10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lt1"/>
                </a:solidFill>
              </a:endParaRPr>
            </a:p>
          </p:txBody>
        </p:sp>
        <p:grpSp>
          <p:nvGrpSpPr>
            <p:cNvPr id="8" name="组合 7"/>
            <p:cNvGrpSpPr/>
            <p:nvPr>
              <p:custDataLst>
                <p:tags r:id="rId5"/>
              </p:custDataLst>
            </p:nvPr>
          </p:nvGrpSpPr>
          <p:grpSpPr>
            <a:xfrm>
              <a:off x="4232" y="4858"/>
              <a:ext cx="644" cy="745"/>
              <a:chOff x="2636582" y="2559050"/>
              <a:chExt cx="409098" cy="473075"/>
            </a:xfrm>
          </p:grpSpPr>
          <p:sp>
            <p:nvSpPr>
              <p:cNvPr id="9" name="矩形 8"/>
              <p:cNvSpPr/>
              <p:nvPr>
                <p:custDataLst>
                  <p:tags r:id="rId6"/>
                </p:custDataLst>
              </p:nvPr>
            </p:nvSpPr>
            <p:spPr>
              <a:xfrm>
                <a:off x="2826543" y="2559050"/>
                <a:ext cx="219137" cy="47307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lt1"/>
                  </a:solidFill>
                </a:endParaRPr>
              </a:p>
            </p:txBody>
          </p:sp>
          <p:sp>
            <p:nvSpPr>
              <p:cNvPr id="11" name="PA_ImportSvg_636983900241446251"/>
              <p:cNvSpPr/>
              <p:nvPr>
                <p:custDataLst>
                  <p:tags r:id="rId7"/>
                </p:custDataLst>
              </p:nvPr>
            </p:nvSpPr>
            <p:spPr>
              <a:xfrm rot="10800000">
                <a:off x="2636582" y="2622187"/>
                <a:ext cx="401195" cy="346800"/>
              </a:xfrm>
              <a:custGeom>
                <a:avLst/>
                <a:gdLst/>
                <a:ahLst/>
                <a:cxnLst/>
                <a:rect l="l" t="t" r="r" b="b"/>
                <a:pathLst>
                  <a:path w="14292586" h="12354751">
                    <a:moveTo>
                      <a:pt x="1" y="0"/>
                    </a:moveTo>
                    <a:lnTo>
                      <a:pt x="6016804" y="0"/>
                    </a:lnTo>
                    <a:lnTo>
                      <a:pt x="6016804" y="4339700"/>
                    </a:lnTo>
                    <a:cubicBezTo>
                      <a:pt x="6016804" y="6110134"/>
                      <a:pt x="5863353" y="7499112"/>
                      <a:pt x="5556444" y="8506676"/>
                    </a:cubicBezTo>
                    <a:cubicBezTo>
                      <a:pt x="5249537" y="9514240"/>
                      <a:pt x="4930378" y="10186854"/>
                      <a:pt x="4095301" y="10992906"/>
                    </a:cubicBezTo>
                    <a:cubicBezTo>
                      <a:pt x="3260225" y="11798956"/>
                      <a:pt x="2680814" y="12040837"/>
                      <a:pt x="1455066" y="12354750"/>
                    </a:cubicBezTo>
                    <a:lnTo>
                      <a:pt x="598736" y="10512869"/>
                    </a:lnTo>
                    <a:cubicBezTo>
                      <a:pt x="1455066" y="10185628"/>
                      <a:pt x="1976770" y="10039677"/>
                      <a:pt x="2781416" y="9204842"/>
                    </a:cubicBezTo>
                    <a:cubicBezTo>
                      <a:pt x="3586062" y="8370008"/>
                      <a:pt x="3645413" y="7562531"/>
                      <a:pt x="3645413" y="6868493"/>
                    </a:cubicBezTo>
                    <a:lnTo>
                      <a:pt x="1" y="6868493"/>
                    </a:lnTo>
                    <a:close/>
                    <a:moveTo>
                      <a:pt x="8275783" y="0"/>
                    </a:moveTo>
                    <a:lnTo>
                      <a:pt x="14292586" y="0"/>
                    </a:lnTo>
                    <a:lnTo>
                      <a:pt x="14292586" y="4339700"/>
                    </a:lnTo>
                    <a:cubicBezTo>
                      <a:pt x="14292586" y="6110134"/>
                      <a:pt x="14139135" y="7499112"/>
                      <a:pt x="13832227" y="8506676"/>
                    </a:cubicBezTo>
                    <a:cubicBezTo>
                      <a:pt x="13525318" y="9514240"/>
                      <a:pt x="13206159" y="10186854"/>
                      <a:pt x="12371083" y="10992906"/>
                    </a:cubicBezTo>
                    <a:cubicBezTo>
                      <a:pt x="11536006" y="11798956"/>
                      <a:pt x="10956597" y="12040837"/>
                      <a:pt x="9730848" y="12354750"/>
                    </a:cubicBezTo>
                    <a:lnTo>
                      <a:pt x="8874518" y="10512869"/>
                    </a:lnTo>
                    <a:cubicBezTo>
                      <a:pt x="9730848" y="10185628"/>
                      <a:pt x="10252552" y="10039677"/>
                      <a:pt x="11057198" y="9204842"/>
                    </a:cubicBezTo>
                    <a:cubicBezTo>
                      <a:pt x="11861845" y="8370008"/>
                      <a:pt x="11921195" y="7562531"/>
                      <a:pt x="11921195" y="6868493"/>
                    </a:cubicBezTo>
                    <a:lnTo>
                      <a:pt x="8275783" y="6868493"/>
                    </a:lnTo>
                    <a:close/>
                  </a:path>
                </a:pathLst>
              </a:custGeom>
              <a:solidFill>
                <a:srgbClr val="7030A0"/>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lt1"/>
                  </a:solidFill>
                </a:endParaRPr>
              </a:p>
            </p:txBody>
          </p:sp>
        </p:grpSp>
      </p:grpSp>
      <p:sp>
        <p:nvSpPr>
          <p:cNvPr id="10" name="Title 6"/>
          <p:cNvSpPr txBox="1"/>
          <p:nvPr>
            <p:custDataLst>
              <p:tags r:id="rId8"/>
            </p:custDataLst>
          </p:nvPr>
        </p:nvSpPr>
        <p:spPr>
          <a:xfrm>
            <a:off x="2543175" y="2897505"/>
            <a:ext cx="18917285" cy="3358515"/>
          </a:xfrm>
          <a:prstGeom prst="rect">
            <a:avLst/>
          </a:prstGeom>
          <a:noFill/>
          <a:ln w="3175">
            <a:noFill/>
            <a:prstDash val="dash"/>
          </a:ln>
          <a:extLst>
            <a:ext uri="{909E8E84-426E-40DD-AFC4-6F175D3DCCD1}">
              <a14:hiddenFill xmlns:a14="http://schemas.microsoft.com/office/drawing/2010/main">
                <a:solidFill>
                  <a:schemeClr val="bg2"/>
                </a:solidFill>
              </a14:hiddenFill>
            </a:ext>
          </a:extLst>
        </p:spPr>
        <p:txBody>
          <a:bodyPr wrap="square" lIns="72000" tIns="36195" rIns="72000" bIns="36195" anchor="t"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36195" lvl="0" algn="l" fontAlgn="auto">
              <a:lnSpc>
                <a:spcPct val="130000"/>
              </a:lnSpc>
              <a:spcBef>
                <a:spcPts val="800"/>
              </a:spcBef>
              <a:spcAft>
                <a:spcPts val="0"/>
              </a:spcAft>
              <a:buSzPct val="100000"/>
              <a:buFont typeface="+mj-lt"/>
            </a:pPr>
            <a:r>
              <a:rPr lang="zh-CN" altLang="en-US" sz="3200" u="none" strike="noStrike" spc="160" baseline="0" dirty="0">
                <a:ln w="3175">
                  <a:noFill/>
                  <a:prstDash val="dash"/>
                </a:ln>
                <a:solidFill>
                  <a:schemeClr val="tx1"/>
                </a:solidFill>
                <a:uFillTx/>
                <a:latin typeface="微软雅黑" panose="020B0502040204020203" charset="-122"/>
                <a:ea typeface="微软雅黑" panose="020B0502040204020203" charset="-122"/>
                <a:cs typeface="微软雅黑" panose="020B0502040204020203" charset="-122"/>
                <a:sym typeface="+mn-ea"/>
              </a:rPr>
              <a:t>基 于 本 实 验 的 内 容 ， 参 照 Halo 2.2 接 口 文 档 https://toscode.gitee.com/fit2cloudedu/MeterSphere/blob/main/附件_1_Halo_接口文档_V2.2.md ，基于本实验的场景，增加如下：</a:t>
            </a:r>
            <a:endParaRPr lang="zh-CN" altLang="en-US" sz="3200" u="none" strike="noStrike" spc="160" baseline="0" dirty="0">
              <a:ln w="3175">
                <a:noFill/>
                <a:prstDash val="dash"/>
              </a:ln>
              <a:solidFill>
                <a:schemeClr val="tx1"/>
              </a:solidFill>
              <a:uFillTx/>
              <a:latin typeface="微软雅黑" panose="020B0502040204020203" charset="-122"/>
              <a:ea typeface="微软雅黑" panose="020B0502040204020203" charset="-122"/>
              <a:cs typeface="微软雅黑" panose="020B0502040204020203" charset="-122"/>
              <a:sym typeface="+mn-ea"/>
            </a:endParaRPr>
          </a:p>
          <a:p>
            <a:pPr marL="550545" lvl="0" indent="-514350" algn="l" fontAlgn="auto">
              <a:lnSpc>
                <a:spcPct val="130000"/>
              </a:lnSpc>
              <a:spcBef>
                <a:spcPts val="800"/>
              </a:spcBef>
              <a:spcAft>
                <a:spcPts val="0"/>
              </a:spcAft>
              <a:buSzPct val="100000"/>
              <a:buFont typeface="+mj-lt"/>
              <a:buAutoNum type="arabicPeriod"/>
            </a:pPr>
            <a:r>
              <a:rPr lang="zh-CN" altLang="en-US" sz="3200" u="none" strike="noStrike" spc="160" baseline="0" dirty="0">
                <a:ln w="3175">
                  <a:noFill/>
                  <a:prstDash val="dash"/>
                </a:ln>
                <a:solidFill>
                  <a:schemeClr val="tx1"/>
                </a:solidFill>
                <a:uFillTx/>
                <a:latin typeface="微软雅黑" panose="020B0502040204020203" charset="-122"/>
                <a:ea typeface="微软雅黑" panose="020B0502040204020203" charset="-122"/>
                <a:cs typeface="微软雅黑" panose="020B0502040204020203" charset="-122"/>
                <a:sym typeface="+mn-ea"/>
              </a:rPr>
              <a:t>添加一个回收文章流程，实现将发布的文章放入到回收站。</a:t>
            </a:r>
            <a:endParaRPr lang="zh-CN" altLang="en-US" sz="3200" u="none" strike="noStrike" spc="160" baseline="0" dirty="0">
              <a:ln w="3175">
                <a:noFill/>
                <a:prstDash val="dash"/>
              </a:ln>
              <a:solidFill>
                <a:schemeClr val="tx1"/>
              </a:solidFill>
              <a:uFillTx/>
              <a:latin typeface="微软雅黑" panose="020B0502040204020203" charset="-122"/>
              <a:ea typeface="微软雅黑" panose="020B0502040204020203" charset="-122"/>
              <a:cs typeface="微软雅黑" panose="020B0502040204020203" charset="-122"/>
              <a:sym typeface="+mn-ea"/>
            </a:endParaRPr>
          </a:p>
          <a:p>
            <a:pPr marL="550545" lvl="0" indent="-514350" algn="l" fontAlgn="auto">
              <a:lnSpc>
                <a:spcPct val="130000"/>
              </a:lnSpc>
              <a:spcBef>
                <a:spcPts val="800"/>
              </a:spcBef>
              <a:spcAft>
                <a:spcPts val="0"/>
              </a:spcAft>
              <a:buSzPct val="100000"/>
              <a:buFont typeface="+mj-lt"/>
              <a:buAutoNum type="arabicPeriod"/>
            </a:pPr>
            <a:r>
              <a:rPr lang="zh-CN" altLang="en-US" sz="3200" u="none" strike="noStrike" spc="160" baseline="0" dirty="0">
                <a:ln w="3175">
                  <a:noFill/>
                  <a:prstDash val="dash"/>
                </a:ln>
                <a:solidFill>
                  <a:schemeClr val="tx1"/>
                </a:solidFill>
                <a:uFillTx/>
                <a:latin typeface="微软雅黑" panose="020B0502040204020203" charset="-122"/>
                <a:ea typeface="微软雅黑" panose="020B0502040204020203" charset="-122"/>
                <a:cs typeface="微软雅黑" panose="020B0502040204020203" charset="-122"/>
                <a:sym typeface="+mn-ea"/>
              </a:rPr>
              <a:t>添加删除回收站文章流程，彻底删除文章内容。</a:t>
            </a:r>
            <a:endParaRPr lang="zh-CN" altLang="en-US" sz="3200" u="none" strike="noStrike" spc="160" baseline="0" dirty="0">
              <a:ln w="3175">
                <a:noFill/>
                <a:prstDash val="dash"/>
              </a:ln>
              <a:solidFill>
                <a:schemeClr val="tx1"/>
              </a:solidFill>
              <a:uFillTx/>
              <a:latin typeface="微软雅黑" panose="020B0502040204020203" charset="-122"/>
              <a:ea typeface="微软雅黑" panose="020B0502040204020203" charset="-122"/>
              <a:cs typeface="微软雅黑" panose="020B0502040204020203" charset="-122"/>
              <a:sym typeface="+mn-ea"/>
            </a:endParaRPr>
          </a:p>
        </p:txBody>
      </p:sp>
      <p:grpSp>
        <p:nvGrpSpPr>
          <p:cNvPr id="2" name="组合 1"/>
          <p:cNvGrpSpPr/>
          <p:nvPr/>
        </p:nvGrpSpPr>
        <p:grpSpPr>
          <a:xfrm>
            <a:off x="1889760" y="7722235"/>
            <a:ext cx="11631930" cy="3355340"/>
            <a:chOff x="5569" y="15943"/>
            <a:chExt cx="18318" cy="5284"/>
          </a:xfrm>
        </p:grpSpPr>
        <p:grpSp>
          <p:nvGrpSpPr>
            <p:cNvPr id="3" name="组合 2"/>
            <p:cNvGrpSpPr/>
            <p:nvPr>
              <p:custDataLst>
                <p:tags r:id="rId9"/>
              </p:custDataLst>
            </p:nvPr>
          </p:nvGrpSpPr>
          <p:grpSpPr>
            <a:xfrm>
              <a:off x="5569" y="15943"/>
              <a:ext cx="18318" cy="5284"/>
              <a:chOff x="5569" y="15943"/>
              <a:chExt cx="18318" cy="5284"/>
            </a:xfrm>
          </p:grpSpPr>
          <p:sp>
            <p:nvSpPr>
              <p:cNvPr id="14" name="矩形 13"/>
              <p:cNvSpPr/>
              <p:nvPr>
                <p:custDataLst>
                  <p:tags r:id="rId10"/>
                </p:custDataLst>
              </p:nvPr>
            </p:nvSpPr>
            <p:spPr>
              <a:xfrm>
                <a:off x="6818" y="15943"/>
                <a:ext cx="15820" cy="5285"/>
              </a:xfrm>
              <a:prstGeom prst="rect">
                <a:avLst/>
              </a:prstGeom>
              <a:solidFill>
                <a:schemeClr val="lt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lt1"/>
                  </a:solidFill>
                </a:endParaRPr>
              </a:p>
            </p:txBody>
          </p:sp>
          <p:sp>
            <p:nvSpPr>
              <p:cNvPr id="15" name="圆角矩形 14"/>
              <p:cNvSpPr/>
              <p:nvPr>
                <p:custDataLst>
                  <p:tags r:id="rId11"/>
                </p:custDataLst>
              </p:nvPr>
            </p:nvSpPr>
            <p:spPr>
              <a:xfrm>
                <a:off x="5569" y="16158"/>
                <a:ext cx="18318" cy="4854"/>
              </a:xfrm>
              <a:prstGeom prst="roundRect">
                <a:avLst/>
              </a:prstGeom>
              <a:solidFill>
                <a:schemeClr val="lt1"/>
              </a:solidFill>
              <a:ln w="12700" cmpd="sng">
                <a:solidFill>
                  <a:schemeClr val="lt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lt1"/>
                  </a:solidFill>
                </a:endParaRPr>
              </a:p>
            </p:txBody>
          </p:sp>
        </p:grpSp>
        <p:sp>
          <p:nvSpPr>
            <p:cNvPr id="16" name="Title 6"/>
            <p:cNvSpPr txBox="1"/>
            <p:nvPr>
              <p:custDataLst>
                <p:tags r:id="rId12"/>
              </p:custDataLst>
            </p:nvPr>
          </p:nvSpPr>
          <p:spPr>
            <a:xfrm>
              <a:off x="6056" y="16538"/>
              <a:ext cx="17345" cy="4107"/>
            </a:xfrm>
            <a:prstGeom prst="rect">
              <a:avLst/>
            </a:prstGeom>
            <a:noFill/>
          </p:spPr>
          <p:txBody>
            <a:bodyPr wrap="square" lIns="101600" tIns="0" rIns="82550" bIns="0" rtlCol="0" anchor="t" anchorCtr="0">
              <a:noAutofit/>
            </a:bodyPr>
            <a:lstStyle>
              <a:defPPr>
                <a:defRPr lang="zh-CN"/>
              </a:defPPr>
              <a:lvl1pPr fontAlgn="auto">
                <a:lnSpc>
                  <a:spcPct val="130000"/>
                </a:lnSpc>
                <a:spcAft>
                  <a:spcPts val="1000"/>
                </a:spcAft>
                <a:defRPr sz="1600" spc="150"/>
              </a:lvl1pPr>
            </a:lstStyle>
            <a:p>
              <a:pPr marL="36195" lvl="0" algn="l" fontAlgn="ctr">
                <a:lnSpc>
                  <a:spcPct val="130000"/>
                </a:lnSpc>
                <a:spcBef>
                  <a:spcPts val="1200"/>
                </a:spcBef>
                <a:spcAft>
                  <a:spcPts val="0"/>
                </a:spcAft>
                <a:buSzPct val="90000"/>
                <a:buFont typeface="WPS-Bullets" pitchFamily="2" charset="0"/>
              </a:pPr>
              <a:r>
                <a:rPr lang="zh-CN" altLang="en-US" sz="4000" u="none" strike="noStrike" spc="160" baseline="0" dirty="0">
                  <a:solidFill>
                    <a:schemeClr val="dk1">
                      <a:lumMod val="75000"/>
                      <a:lumOff val="25000"/>
                    </a:schemeClr>
                  </a:solidFill>
                  <a:uFillTx/>
                  <a:latin typeface="微软雅黑" panose="020B0502040204020203" charset="-122"/>
                  <a:ea typeface="微软雅黑" panose="020B0502040204020203" charset="-122"/>
                  <a:sym typeface="+mn-ea"/>
                </a:rPr>
                <a:t>电脑端地址：</a:t>
              </a:r>
              <a:endParaRPr lang="zh-CN" altLang="en-US" sz="4000" u="none" strike="noStrike" spc="160" baseline="0" dirty="0">
                <a:solidFill>
                  <a:schemeClr val="dk1">
                    <a:lumMod val="75000"/>
                    <a:lumOff val="25000"/>
                  </a:schemeClr>
                </a:solidFill>
                <a:uFillTx/>
                <a:latin typeface="微软雅黑" panose="020B0502040204020203" charset="-122"/>
                <a:ea typeface="微软雅黑" panose="020B0502040204020203" charset="-122"/>
                <a:sym typeface="+mn-ea"/>
              </a:endParaRPr>
            </a:p>
            <a:p>
              <a:pPr marL="36195" lvl="0" algn="l" fontAlgn="ctr">
                <a:lnSpc>
                  <a:spcPct val="130000"/>
                </a:lnSpc>
                <a:spcBef>
                  <a:spcPts val="1200"/>
                </a:spcBef>
                <a:spcAft>
                  <a:spcPts val="0"/>
                </a:spcAft>
                <a:buSzPct val="90000"/>
                <a:buFont typeface="WPS-Bullets" pitchFamily="2" charset="0"/>
              </a:pPr>
              <a:r>
                <a:rPr lang="zh-CN" altLang="en-US" sz="4000" u="none" strike="noStrike" spc="160" baseline="0" dirty="0">
                  <a:solidFill>
                    <a:schemeClr val="dk1">
                      <a:lumMod val="75000"/>
                      <a:lumOff val="25000"/>
                    </a:schemeClr>
                  </a:solidFill>
                  <a:uFillTx/>
                  <a:latin typeface="微软雅黑" panose="020B0502040204020203" charset="-122"/>
                  <a:ea typeface="微软雅黑" panose="020B0502040204020203" charset="-122"/>
                  <a:sym typeface="+mn-ea"/>
                </a:rPr>
                <a:t>https://kvakv.xetslk.com/s/1Lsr6s</a:t>
              </a:r>
              <a:endParaRPr lang="zh-CN" altLang="en-US" sz="4000" u="none" strike="noStrike" spc="160" baseline="0" dirty="0">
                <a:solidFill>
                  <a:schemeClr val="dk1">
                    <a:lumMod val="75000"/>
                    <a:lumOff val="25000"/>
                  </a:schemeClr>
                </a:solidFill>
                <a:uFillTx/>
                <a:latin typeface="微软雅黑" panose="020B0502040204020203" charset="-122"/>
                <a:ea typeface="微软雅黑" panose="020B0502040204020203" charset="-122"/>
                <a:sym typeface="+mn-ea"/>
              </a:endParaRPr>
            </a:p>
          </p:txBody>
        </p:sp>
      </p:grpSp>
      <p:pic>
        <p:nvPicPr>
          <p:cNvPr id="17" name="图片 16"/>
          <p:cNvPicPr>
            <a:picLocks noChangeAspect="1"/>
          </p:cNvPicPr>
          <p:nvPr>
            <p:custDataLst>
              <p:tags r:id="rId13"/>
            </p:custDataLst>
          </p:nvPr>
        </p:nvPicPr>
        <p:blipFill>
          <a:blip r:embed="rId14"/>
          <a:stretch>
            <a:fillRect/>
          </a:stretch>
        </p:blipFill>
        <p:spPr>
          <a:xfrm>
            <a:off x="14928215" y="7299325"/>
            <a:ext cx="5871210" cy="5978525"/>
          </a:xfrm>
          <a:prstGeom prst="rect">
            <a:avLst/>
          </a:prstGeom>
        </p:spPr>
      </p:pic>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custDataLst>
              <p:tags r:id="rId1"/>
            </p:custDataLst>
          </p:nvPr>
        </p:nvGrpSpPr>
        <p:grpSpPr>
          <a:xfrm>
            <a:off x="1889760" y="7028180"/>
            <a:ext cx="19919315" cy="5641340"/>
            <a:chOff x="4232" y="4336"/>
            <a:chExt cx="28256" cy="3736"/>
          </a:xfrm>
        </p:grpSpPr>
        <p:sp>
          <p:nvSpPr>
            <p:cNvPr id="20" name="矩形 19"/>
            <p:cNvSpPr/>
            <p:nvPr>
              <p:custDataLst>
                <p:tags r:id="rId2"/>
              </p:custDataLst>
            </p:nvPr>
          </p:nvSpPr>
          <p:spPr>
            <a:xfrm>
              <a:off x="4548" y="4336"/>
              <a:ext cx="27941" cy="3736"/>
            </a:xfrm>
            <a:prstGeom prst="rect">
              <a:avLst/>
            </a:prstGeom>
            <a:solidFill>
              <a:schemeClr val="lt1"/>
            </a:solidFill>
            <a:ln w="22225">
              <a:solidFill>
                <a:schemeClr val="dk1">
                  <a:lumMod val="75000"/>
                  <a:lumOff val="25000"/>
                </a:schemeClr>
              </a:solidFill>
            </a:ln>
            <a:effectLst>
              <a:outerShdw dist="38100" dir="2700000" algn="tl" rotWithShape="0">
                <a:srgbClr val="7030A0">
                  <a:alpha val="10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lt1"/>
                </a:solidFill>
              </a:endParaRPr>
            </a:p>
          </p:txBody>
        </p:sp>
        <p:grpSp>
          <p:nvGrpSpPr>
            <p:cNvPr id="21" name="组合 20"/>
            <p:cNvGrpSpPr/>
            <p:nvPr>
              <p:custDataLst>
                <p:tags r:id="rId3"/>
              </p:custDataLst>
            </p:nvPr>
          </p:nvGrpSpPr>
          <p:grpSpPr>
            <a:xfrm>
              <a:off x="4232" y="4858"/>
              <a:ext cx="644" cy="745"/>
              <a:chOff x="2636582" y="2559050"/>
              <a:chExt cx="409098" cy="473075"/>
            </a:xfrm>
          </p:grpSpPr>
          <p:sp>
            <p:nvSpPr>
              <p:cNvPr id="22" name="矩形 21"/>
              <p:cNvSpPr/>
              <p:nvPr>
                <p:custDataLst>
                  <p:tags r:id="rId4"/>
                </p:custDataLst>
              </p:nvPr>
            </p:nvSpPr>
            <p:spPr>
              <a:xfrm>
                <a:off x="2826543" y="2559050"/>
                <a:ext cx="219137" cy="47307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lt1"/>
                  </a:solidFill>
                </a:endParaRPr>
              </a:p>
            </p:txBody>
          </p:sp>
          <p:sp>
            <p:nvSpPr>
              <p:cNvPr id="23" name="PA_ImportSvg_636983900241446251"/>
              <p:cNvSpPr/>
              <p:nvPr>
                <p:custDataLst>
                  <p:tags r:id="rId5"/>
                </p:custDataLst>
              </p:nvPr>
            </p:nvSpPr>
            <p:spPr>
              <a:xfrm rot="10800000">
                <a:off x="2636582" y="2622187"/>
                <a:ext cx="401195" cy="346800"/>
              </a:xfrm>
              <a:custGeom>
                <a:avLst/>
                <a:gdLst/>
                <a:ahLst/>
                <a:cxnLst/>
                <a:rect l="l" t="t" r="r" b="b"/>
                <a:pathLst>
                  <a:path w="14292586" h="12354751">
                    <a:moveTo>
                      <a:pt x="1" y="0"/>
                    </a:moveTo>
                    <a:lnTo>
                      <a:pt x="6016804" y="0"/>
                    </a:lnTo>
                    <a:lnTo>
                      <a:pt x="6016804" y="4339700"/>
                    </a:lnTo>
                    <a:cubicBezTo>
                      <a:pt x="6016804" y="6110134"/>
                      <a:pt x="5863353" y="7499112"/>
                      <a:pt x="5556444" y="8506676"/>
                    </a:cubicBezTo>
                    <a:cubicBezTo>
                      <a:pt x="5249537" y="9514240"/>
                      <a:pt x="4930378" y="10186854"/>
                      <a:pt x="4095301" y="10992906"/>
                    </a:cubicBezTo>
                    <a:cubicBezTo>
                      <a:pt x="3260225" y="11798956"/>
                      <a:pt x="2680814" y="12040837"/>
                      <a:pt x="1455066" y="12354750"/>
                    </a:cubicBezTo>
                    <a:lnTo>
                      <a:pt x="598736" y="10512869"/>
                    </a:lnTo>
                    <a:cubicBezTo>
                      <a:pt x="1455066" y="10185628"/>
                      <a:pt x="1976770" y="10039677"/>
                      <a:pt x="2781416" y="9204842"/>
                    </a:cubicBezTo>
                    <a:cubicBezTo>
                      <a:pt x="3586062" y="8370008"/>
                      <a:pt x="3645413" y="7562531"/>
                      <a:pt x="3645413" y="6868493"/>
                    </a:cubicBezTo>
                    <a:lnTo>
                      <a:pt x="1" y="6868493"/>
                    </a:lnTo>
                    <a:close/>
                    <a:moveTo>
                      <a:pt x="8275783" y="0"/>
                    </a:moveTo>
                    <a:lnTo>
                      <a:pt x="14292586" y="0"/>
                    </a:lnTo>
                    <a:lnTo>
                      <a:pt x="14292586" y="4339700"/>
                    </a:lnTo>
                    <a:cubicBezTo>
                      <a:pt x="14292586" y="6110134"/>
                      <a:pt x="14139135" y="7499112"/>
                      <a:pt x="13832227" y="8506676"/>
                    </a:cubicBezTo>
                    <a:cubicBezTo>
                      <a:pt x="13525318" y="9514240"/>
                      <a:pt x="13206159" y="10186854"/>
                      <a:pt x="12371083" y="10992906"/>
                    </a:cubicBezTo>
                    <a:cubicBezTo>
                      <a:pt x="11536006" y="11798956"/>
                      <a:pt x="10956597" y="12040837"/>
                      <a:pt x="9730848" y="12354750"/>
                    </a:cubicBezTo>
                    <a:lnTo>
                      <a:pt x="8874518" y="10512869"/>
                    </a:lnTo>
                    <a:cubicBezTo>
                      <a:pt x="9730848" y="10185628"/>
                      <a:pt x="10252552" y="10039677"/>
                      <a:pt x="11057198" y="9204842"/>
                    </a:cubicBezTo>
                    <a:cubicBezTo>
                      <a:pt x="11861845" y="8370008"/>
                      <a:pt x="11921195" y="7562531"/>
                      <a:pt x="11921195" y="6868493"/>
                    </a:cubicBezTo>
                    <a:lnTo>
                      <a:pt x="8275783" y="6868493"/>
                    </a:lnTo>
                    <a:close/>
                  </a:path>
                </a:pathLst>
              </a:custGeom>
              <a:solidFill>
                <a:srgbClr val="7030A0"/>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lt1"/>
                  </a:solidFill>
                </a:endParaRPr>
              </a:p>
            </p:txBody>
          </p:sp>
        </p:grpSp>
      </p:grpSp>
      <p:cxnSp>
        <p:nvCxnSpPr>
          <p:cNvPr id="5" name="直接箭头连接符 4"/>
          <p:cNvCxnSpPr/>
          <p:nvPr/>
        </p:nvCxnSpPr>
        <p:spPr>
          <a:prstGeom prst="straightConnector1">
            <a:avLst/>
          </a:prstGeom>
          <a:noFill/>
          <a:ln w="25400" cap="flat">
            <a:solidFill>
              <a:srgbClr val="000000"/>
            </a:solidFill>
            <a:prstDash val="solid"/>
            <a:miter lim="400000"/>
            <a:tailEnd type="arrow"/>
          </a:ln>
        </p:spPr>
        <p:style>
          <a:lnRef idx="0">
            <a:scrgbClr r="0" g="0" b="0"/>
          </a:lnRef>
          <a:fillRef idx="0">
            <a:scrgbClr r="0" g="0" b="0"/>
          </a:fillRef>
          <a:effectRef idx="0">
            <a:scrgbClr r="0" g="0" b="0"/>
          </a:effectRef>
          <a:fontRef idx="none"/>
        </p:style>
      </p:cxnSp>
      <p:cxnSp>
        <p:nvCxnSpPr>
          <p:cNvPr id="12" name="直接连接符 11"/>
          <p:cNvCxnSpPr/>
          <p:nvPr>
            <p:custDataLst>
              <p:tags r:id="rId6"/>
            </p:custDataLst>
          </p:nvPr>
        </p:nvCxnSpPr>
        <p:spPr>
          <a:xfrm>
            <a:off x="914310" y="1828814"/>
            <a:ext cx="22555380" cy="25400"/>
          </a:xfrm>
          <a:prstGeom prst="line">
            <a:avLst/>
          </a:prstGeom>
          <a:ln w="31750" cap="flat" cmpd="sng">
            <a:solidFill>
              <a:srgbClr val="591979"/>
            </a:solidFill>
            <a:prstDash val="solid"/>
            <a:headEnd type="none"/>
            <a:tailEnd type="none"/>
          </a:ln>
        </p:spPr>
        <p:style>
          <a:lnRef idx="1">
            <a:schemeClr val="dk1"/>
          </a:lnRef>
          <a:fillRef idx="0">
            <a:schemeClr val="dk1"/>
          </a:fillRef>
          <a:effectRef idx="0">
            <a:schemeClr val="dk1"/>
          </a:effectRef>
          <a:fontRef idx="minor">
            <a:schemeClr val="tx1"/>
          </a:fontRef>
        </p:style>
      </p:cxnSp>
      <p:sp>
        <p:nvSpPr>
          <p:cNvPr id="13" name="文本框 6"/>
          <p:cNvSpPr txBox="1"/>
          <p:nvPr>
            <p:custDataLst>
              <p:tags r:id="rId7"/>
            </p:custDataLst>
          </p:nvPr>
        </p:nvSpPr>
        <p:spPr>
          <a:xfrm>
            <a:off x="914400" y="304800"/>
            <a:ext cx="17418050" cy="1219200"/>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2040204020203" charset="-122"/>
                <a:ea typeface="微软雅黑" panose="020B0502040204020203" charset="-122"/>
                <a:cs typeface="微软雅黑" panose="020B0502040204020203" charset="-122"/>
              </a:defRPr>
            </a:lvl1pPr>
          </a:lstStyle>
          <a:p>
            <a:pPr marL="0" algn="l">
              <a:lnSpc>
                <a:spcPct val="100000"/>
              </a:lnSpc>
              <a:spcBef>
                <a:spcPts val="0"/>
              </a:spcBef>
              <a:spcAft>
                <a:spcPts val="0"/>
              </a:spcAft>
              <a:buNone/>
            </a:pPr>
            <a:r>
              <a:rPr lang="zh-CN" altLang="en-US" sz="7200">
                <a:solidFill>
                  <a:srgbClr val="591979"/>
                </a:solidFill>
                <a:latin typeface="Arial Regular" panose="020B0604020202090204" charset="0"/>
                <a:ea typeface="宋体" charset="0"/>
              </a:rPr>
              <a:t>五、</a:t>
            </a:r>
            <a:r>
              <a:rPr lang="zh-CN" altLang="en-US" sz="7200">
                <a:solidFill>
                  <a:srgbClr val="591979"/>
                </a:solidFill>
                <a:latin typeface="Arial Regular" panose="020B0604020202090204" charset="0"/>
                <a:ea typeface="宋体" charset="0"/>
              </a:rPr>
              <a:t>练习</a:t>
            </a:r>
            <a:endParaRPr lang="zh-CN" altLang="en-US" sz="7200">
              <a:solidFill>
                <a:srgbClr val="591979"/>
              </a:solidFill>
              <a:latin typeface="Arial Regular" panose="020B0604020202090204" charset="0"/>
              <a:ea typeface="宋体" charset="0"/>
            </a:endParaRPr>
          </a:p>
        </p:txBody>
      </p:sp>
      <p:grpSp>
        <p:nvGrpSpPr>
          <p:cNvPr id="4" name="组合 3"/>
          <p:cNvGrpSpPr/>
          <p:nvPr>
            <p:custDataLst>
              <p:tags r:id="rId8"/>
            </p:custDataLst>
          </p:nvPr>
        </p:nvGrpSpPr>
        <p:grpSpPr>
          <a:xfrm>
            <a:off x="1932623" y="2753360"/>
            <a:ext cx="19833590" cy="3663315"/>
            <a:chOff x="4232" y="4336"/>
            <a:chExt cx="28256" cy="3736"/>
          </a:xfrm>
        </p:grpSpPr>
        <p:sp>
          <p:nvSpPr>
            <p:cNvPr id="7" name="矩形 6"/>
            <p:cNvSpPr/>
            <p:nvPr>
              <p:custDataLst>
                <p:tags r:id="rId9"/>
              </p:custDataLst>
            </p:nvPr>
          </p:nvSpPr>
          <p:spPr>
            <a:xfrm>
              <a:off x="4548" y="4336"/>
              <a:ext cx="27941" cy="3736"/>
            </a:xfrm>
            <a:prstGeom prst="rect">
              <a:avLst/>
            </a:prstGeom>
            <a:solidFill>
              <a:schemeClr val="lt1"/>
            </a:solidFill>
            <a:ln w="22225">
              <a:solidFill>
                <a:schemeClr val="dk1">
                  <a:lumMod val="75000"/>
                  <a:lumOff val="25000"/>
                </a:schemeClr>
              </a:solidFill>
            </a:ln>
            <a:effectLst>
              <a:outerShdw dist="38100" dir="2700000" algn="tl" rotWithShape="0">
                <a:srgbClr val="7030A0">
                  <a:alpha val="10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lt1"/>
                </a:solidFill>
              </a:endParaRPr>
            </a:p>
          </p:txBody>
        </p:sp>
        <p:grpSp>
          <p:nvGrpSpPr>
            <p:cNvPr id="8" name="组合 7"/>
            <p:cNvGrpSpPr/>
            <p:nvPr>
              <p:custDataLst>
                <p:tags r:id="rId10"/>
              </p:custDataLst>
            </p:nvPr>
          </p:nvGrpSpPr>
          <p:grpSpPr>
            <a:xfrm>
              <a:off x="4232" y="4858"/>
              <a:ext cx="644" cy="745"/>
              <a:chOff x="2636582" y="2559050"/>
              <a:chExt cx="409098" cy="473075"/>
            </a:xfrm>
          </p:grpSpPr>
          <p:sp>
            <p:nvSpPr>
              <p:cNvPr id="9" name="矩形 8"/>
              <p:cNvSpPr/>
              <p:nvPr>
                <p:custDataLst>
                  <p:tags r:id="rId11"/>
                </p:custDataLst>
              </p:nvPr>
            </p:nvSpPr>
            <p:spPr>
              <a:xfrm>
                <a:off x="2826543" y="2559050"/>
                <a:ext cx="219137" cy="47307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lt1"/>
                  </a:solidFill>
                </a:endParaRPr>
              </a:p>
            </p:txBody>
          </p:sp>
          <p:sp>
            <p:nvSpPr>
              <p:cNvPr id="11" name="PA_ImportSvg_636983900241446251"/>
              <p:cNvSpPr/>
              <p:nvPr>
                <p:custDataLst>
                  <p:tags r:id="rId12"/>
                </p:custDataLst>
              </p:nvPr>
            </p:nvSpPr>
            <p:spPr>
              <a:xfrm rot="10800000">
                <a:off x="2636582" y="2622187"/>
                <a:ext cx="401195" cy="346800"/>
              </a:xfrm>
              <a:custGeom>
                <a:avLst/>
                <a:gdLst/>
                <a:ahLst/>
                <a:cxnLst/>
                <a:rect l="l" t="t" r="r" b="b"/>
                <a:pathLst>
                  <a:path w="14292586" h="12354751">
                    <a:moveTo>
                      <a:pt x="1" y="0"/>
                    </a:moveTo>
                    <a:lnTo>
                      <a:pt x="6016804" y="0"/>
                    </a:lnTo>
                    <a:lnTo>
                      <a:pt x="6016804" y="4339700"/>
                    </a:lnTo>
                    <a:cubicBezTo>
                      <a:pt x="6016804" y="6110134"/>
                      <a:pt x="5863353" y="7499112"/>
                      <a:pt x="5556444" y="8506676"/>
                    </a:cubicBezTo>
                    <a:cubicBezTo>
                      <a:pt x="5249537" y="9514240"/>
                      <a:pt x="4930378" y="10186854"/>
                      <a:pt x="4095301" y="10992906"/>
                    </a:cubicBezTo>
                    <a:cubicBezTo>
                      <a:pt x="3260225" y="11798956"/>
                      <a:pt x="2680814" y="12040837"/>
                      <a:pt x="1455066" y="12354750"/>
                    </a:cubicBezTo>
                    <a:lnTo>
                      <a:pt x="598736" y="10512869"/>
                    </a:lnTo>
                    <a:cubicBezTo>
                      <a:pt x="1455066" y="10185628"/>
                      <a:pt x="1976770" y="10039677"/>
                      <a:pt x="2781416" y="9204842"/>
                    </a:cubicBezTo>
                    <a:cubicBezTo>
                      <a:pt x="3586062" y="8370008"/>
                      <a:pt x="3645413" y="7562531"/>
                      <a:pt x="3645413" y="6868493"/>
                    </a:cubicBezTo>
                    <a:lnTo>
                      <a:pt x="1" y="6868493"/>
                    </a:lnTo>
                    <a:close/>
                    <a:moveTo>
                      <a:pt x="8275783" y="0"/>
                    </a:moveTo>
                    <a:lnTo>
                      <a:pt x="14292586" y="0"/>
                    </a:lnTo>
                    <a:lnTo>
                      <a:pt x="14292586" y="4339700"/>
                    </a:lnTo>
                    <a:cubicBezTo>
                      <a:pt x="14292586" y="6110134"/>
                      <a:pt x="14139135" y="7499112"/>
                      <a:pt x="13832227" y="8506676"/>
                    </a:cubicBezTo>
                    <a:cubicBezTo>
                      <a:pt x="13525318" y="9514240"/>
                      <a:pt x="13206159" y="10186854"/>
                      <a:pt x="12371083" y="10992906"/>
                    </a:cubicBezTo>
                    <a:cubicBezTo>
                      <a:pt x="11536006" y="11798956"/>
                      <a:pt x="10956597" y="12040837"/>
                      <a:pt x="9730848" y="12354750"/>
                    </a:cubicBezTo>
                    <a:lnTo>
                      <a:pt x="8874518" y="10512869"/>
                    </a:lnTo>
                    <a:cubicBezTo>
                      <a:pt x="9730848" y="10185628"/>
                      <a:pt x="10252552" y="10039677"/>
                      <a:pt x="11057198" y="9204842"/>
                    </a:cubicBezTo>
                    <a:cubicBezTo>
                      <a:pt x="11861845" y="8370008"/>
                      <a:pt x="11921195" y="7562531"/>
                      <a:pt x="11921195" y="6868493"/>
                    </a:cubicBezTo>
                    <a:lnTo>
                      <a:pt x="8275783" y="6868493"/>
                    </a:lnTo>
                    <a:close/>
                  </a:path>
                </a:pathLst>
              </a:custGeom>
              <a:solidFill>
                <a:srgbClr val="7030A0"/>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lt1"/>
                  </a:solidFill>
                </a:endParaRPr>
              </a:p>
            </p:txBody>
          </p:sp>
        </p:grpSp>
      </p:grpSp>
      <p:sp>
        <p:nvSpPr>
          <p:cNvPr id="10" name="Title 6"/>
          <p:cNvSpPr txBox="1"/>
          <p:nvPr>
            <p:custDataLst>
              <p:tags r:id="rId13"/>
            </p:custDataLst>
          </p:nvPr>
        </p:nvSpPr>
        <p:spPr>
          <a:xfrm>
            <a:off x="2543175" y="2897505"/>
            <a:ext cx="18917285" cy="3358515"/>
          </a:xfrm>
          <a:prstGeom prst="rect">
            <a:avLst/>
          </a:prstGeom>
          <a:noFill/>
          <a:ln w="3175">
            <a:noFill/>
            <a:prstDash val="dash"/>
          </a:ln>
          <a:extLst>
            <a:ext uri="{909E8E84-426E-40DD-AFC4-6F175D3DCCD1}">
              <a14:hiddenFill xmlns:a14="http://schemas.microsoft.com/office/drawing/2010/main">
                <a:solidFill>
                  <a:schemeClr val="bg2"/>
                </a:solidFill>
              </a14:hiddenFill>
            </a:ext>
          </a:extLst>
        </p:spPr>
        <p:txBody>
          <a:bodyPr wrap="square" lIns="72000" tIns="36195" rIns="72000" bIns="36195" anchor="ctr"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0" lvl="0" indent="0" algn="l" fontAlgn="ctr">
              <a:lnSpc>
                <a:spcPct val="130000"/>
              </a:lnSpc>
              <a:spcBef>
                <a:spcPts val="3200"/>
              </a:spcBef>
              <a:spcAft>
                <a:spcPts val="0"/>
              </a:spcAft>
              <a:buSzPct val="100000"/>
              <a:buNone/>
            </a:pPr>
            <a:r>
              <a:rPr lang="zh-CN" altLang="en-US" sz="4000" b="1" spc="30">
                <a:ln w="3175">
                  <a:noFill/>
                  <a:prstDash val="dash"/>
                </a:ln>
                <a:solidFill>
                  <a:srgbClr val="000000"/>
                </a:solidFill>
                <a:latin typeface="微软雅黑" panose="020B0502040204020203" charset="-122"/>
                <a:ea typeface="微软雅黑" panose="020B0502040204020203" charset="-122"/>
                <a:sym typeface="+mn-ea"/>
              </a:rPr>
              <a:t>练习1 </a:t>
            </a:r>
            <a:endParaRPr lang="zh-CN" altLang="en-US" sz="4000" b="1" u="none" strike="noStrike" spc="30" baseline="0" dirty="0">
              <a:ln w="3175">
                <a:noFill/>
                <a:prstDash val="dash"/>
              </a:ln>
              <a:solidFill>
                <a:srgbClr val="000000"/>
              </a:solidFill>
              <a:uFillTx/>
              <a:latin typeface="微软雅黑" panose="020B0502040204020203" charset="-122"/>
              <a:ea typeface="微软雅黑" panose="020B0502040204020203" charset="-122"/>
              <a:sym typeface="+mn-ea"/>
            </a:endParaRPr>
          </a:p>
          <a:p>
            <a:pPr marL="50800" lvl="1" indent="0" algn="l" fontAlgn="ctr">
              <a:lnSpc>
                <a:spcPct val="130000"/>
              </a:lnSpc>
              <a:spcBef>
                <a:spcPts val="800"/>
              </a:spcBef>
              <a:spcAft>
                <a:spcPts val="0"/>
              </a:spcAft>
              <a:buSzPct val="80000"/>
              <a:buFont typeface="Wingdings" panose="05000000000000000000" charset="0"/>
            </a:pPr>
            <a:r>
              <a:rPr lang="zh-CN" altLang="en-US" sz="3600" b="0" spc="30">
                <a:solidFill>
                  <a:srgbClr val="000000"/>
                </a:solidFill>
                <a:latin typeface="微软雅黑" panose="020B0502040204020203" charset="-122"/>
                <a:ea typeface="微软雅黑" panose="020B0502040204020203" charset="-122"/>
                <a:sym typeface="+mn-ea"/>
              </a:rPr>
              <a:t>使用循环控制器，循环创建5篇文章。</a:t>
            </a:r>
            <a:endParaRPr lang="zh-CN" altLang="en-US" sz="3600" b="0" u="none" strike="noStrike" spc="30" baseline="0" dirty="0">
              <a:ln w="3175">
                <a:noFill/>
                <a:prstDash val="dash"/>
              </a:ln>
              <a:solidFill>
                <a:srgbClr val="000000"/>
              </a:solidFill>
              <a:uFillTx/>
              <a:latin typeface="微软雅黑" panose="020B0502040204020203" charset="-122"/>
              <a:ea typeface="微软雅黑" panose="020B0502040204020203" charset="-122"/>
              <a:cs typeface="微软雅黑" panose="020B0502040204020203" charset="-122"/>
              <a:sym typeface="+mn-ea"/>
            </a:endParaRPr>
          </a:p>
        </p:txBody>
      </p:sp>
      <p:sp>
        <p:nvSpPr>
          <p:cNvPr id="18" name="文本框 17"/>
          <p:cNvSpPr txBox="1"/>
          <p:nvPr/>
        </p:nvSpPr>
        <p:spPr>
          <a:xfrm>
            <a:off x="2254885" y="7156450"/>
            <a:ext cx="19314795" cy="534035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ctr" anchorCtr="0" forceAA="0">
            <a:noAutofit/>
          </a:bodyPr>
          <a:p>
            <a:pPr marL="0" lvl="0" indent="0" algn="l" fontAlgn="ctr">
              <a:lnSpc>
                <a:spcPct val="130000"/>
              </a:lnSpc>
              <a:spcBef>
                <a:spcPts val="3200"/>
              </a:spcBef>
              <a:spcAft>
                <a:spcPts val="0"/>
              </a:spcAft>
              <a:buSzPct val="100000"/>
              <a:buNone/>
            </a:pPr>
            <a:r>
              <a:rPr lang="en-US" altLang="zh-CN" sz="3600" spc="30">
                <a:ln w="3175">
                  <a:noFill/>
                  <a:prstDash val="dash"/>
                </a:ln>
                <a:latin typeface="微软雅黑" panose="020B0502040204020203" charset="-122"/>
                <a:ea typeface="微软雅黑" panose="020B0502040204020203" charset="-122"/>
                <a:sym typeface="+mn-ea"/>
              </a:rPr>
              <a:t>   </a:t>
            </a:r>
            <a:r>
              <a:rPr lang="zh-CN" altLang="en-US" sz="4000" spc="30">
                <a:ln w="3175">
                  <a:noFill/>
                  <a:prstDash val="dash"/>
                </a:ln>
                <a:latin typeface="微软雅黑" panose="020B0502040204020203" charset="-122"/>
                <a:ea typeface="微软雅黑" panose="020B0502040204020203" charset="-122"/>
                <a:sym typeface="+mn-ea"/>
              </a:rPr>
              <a:t>练习2</a:t>
            </a:r>
            <a:r>
              <a:rPr lang="en-US" altLang="zh-CN" sz="3600" spc="30">
                <a:ln w="3175">
                  <a:noFill/>
                  <a:prstDash val="dash"/>
                </a:ln>
                <a:latin typeface="微软雅黑" panose="020B0502040204020203" charset="-122"/>
                <a:ea typeface="微软雅黑" panose="020B0502040204020203" charset="-122"/>
                <a:sym typeface="+mn-ea"/>
              </a:rPr>
              <a:t>   </a:t>
            </a:r>
            <a:endParaRPr lang="en-US" altLang="zh-CN" sz="3600" spc="30">
              <a:ln w="3175">
                <a:noFill/>
                <a:prstDash val="dash"/>
              </a:ln>
              <a:latin typeface="微软雅黑" panose="020B0502040204020203" charset="-122"/>
              <a:ea typeface="微软雅黑" panose="020B0502040204020203" charset="-122"/>
              <a:sym typeface="+mn-ea"/>
            </a:endParaRPr>
          </a:p>
          <a:p>
            <a:pPr marL="0" lvl="0" indent="0" algn="l" fontAlgn="ctr">
              <a:lnSpc>
                <a:spcPct val="130000"/>
              </a:lnSpc>
              <a:spcBef>
                <a:spcPts val="3200"/>
              </a:spcBef>
              <a:spcAft>
                <a:spcPts val="0"/>
              </a:spcAft>
              <a:buSzPct val="100000"/>
              <a:buNone/>
            </a:pPr>
            <a:r>
              <a:rPr lang="en-US" altLang="zh-CN" sz="3600" spc="30">
                <a:ln w="3175">
                  <a:noFill/>
                  <a:prstDash val="dash"/>
                </a:ln>
                <a:latin typeface="微软雅黑" panose="020B0502040204020203" charset="-122"/>
                <a:ea typeface="微软雅黑" panose="020B0502040204020203" charset="-122"/>
                <a:sym typeface="+mn-ea"/>
              </a:rPr>
              <a:t>      </a:t>
            </a:r>
            <a:r>
              <a:rPr lang="zh-CN" altLang="en-US" sz="3600" spc="30">
                <a:ln w="3175">
                  <a:noFill/>
                  <a:prstDash val="dash"/>
                </a:ln>
                <a:latin typeface="微软雅黑" panose="020B0502040204020203" charset="-122"/>
                <a:ea typeface="微软雅黑" panose="020B0502040204020203" charset="-122"/>
                <a:sym typeface="+mn-ea"/>
              </a:rPr>
              <a:t>发布一篇文章（发布的内容和标题任意）</a:t>
            </a:r>
            <a:r>
              <a:rPr lang="en-US" altLang="zh-CN" sz="3600" spc="30">
                <a:ln w="3175">
                  <a:noFill/>
                  <a:prstDash val="dash"/>
                </a:ln>
                <a:latin typeface="微软雅黑" panose="020B0502040204020203" charset="-122"/>
                <a:ea typeface="微软雅黑" panose="020B0502040204020203" charset="-122"/>
                <a:sym typeface="+mn-ea"/>
              </a:rPr>
              <a:t> </a:t>
            </a:r>
            <a:r>
              <a:rPr lang="zh-CN" altLang="en-US" sz="3600" spc="30">
                <a:ln w="3175">
                  <a:noFill/>
                  <a:prstDash val="dash"/>
                </a:ln>
                <a:latin typeface="微软雅黑" panose="020B0502040204020203" charset="-122"/>
                <a:ea typeface="微软雅黑" panose="020B0502040204020203" charset="-122"/>
                <a:sym typeface="+mn-ea"/>
              </a:rPr>
              <a:t>要求：</a:t>
            </a:r>
            <a:endParaRPr lang="zh-CN" altLang="en-US" sz="3600" b="1" u="none" strike="noStrike" spc="30" baseline="0" dirty="0">
              <a:ln w="3175">
                <a:noFill/>
                <a:prstDash val="dash"/>
              </a:ln>
              <a:solidFill>
                <a:srgbClr val="000000"/>
              </a:solidFill>
              <a:uFillTx/>
              <a:latin typeface="微软雅黑" panose="020B0502040204020203" charset="-122"/>
              <a:ea typeface="微软雅黑" panose="020B0502040204020203" charset="-122"/>
              <a:sym typeface="+mn-ea"/>
            </a:endParaRPr>
          </a:p>
          <a:p>
            <a:pPr marL="793750" lvl="1" indent="-742950" algn="l" fontAlgn="ctr">
              <a:lnSpc>
                <a:spcPct val="130000"/>
              </a:lnSpc>
              <a:spcBef>
                <a:spcPts val="800"/>
              </a:spcBef>
              <a:spcAft>
                <a:spcPts val="0"/>
              </a:spcAft>
              <a:buSzPct val="80000"/>
              <a:buFont typeface="+mj-lt"/>
              <a:buAutoNum type="arabicPeriod"/>
            </a:pPr>
            <a:r>
              <a:rPr lang="zh-CN" altLang="en-US" sz="3600" b="0" spc="30">
                <a:latin typeface="微软雅黑" panose="020B0502040204020203" charset="-122"/>
                <a:ea typeface="微软雅黑" panose="020B0502040204020203" charset="-122"/>
                <a:sym typeface="+mn-ea"/>
              </a:rPr>
              <a:t>给文章进行</a:t>
            </a:r>
            <a:r>
              <a:rPr lang="zh-CN" altLang="en-US" sz="3600" b="0" spc="30">
                <a:solidFill>
                  <a:srgbClr val="FF0000"/>
                </a:solidFill>
                <a:latin typeface="微软雅黑" panose="020B0502040204020203" charset="-122"/>
                <a:ea typeface="微软雅黑" panose="020B0502040204020203" charset="-122"/>
                <a:sym typeface="+mn-ea"/>
              </a:rPr>
              <a:t>分类</a:t>
            </a:r>
            <a:r>
              <a:rPr lang="zh-CN" altLang="en-US" sz="3600" b="0" spc="30">
                <a:latin typeface="微软雅黑" panose="020B0502040204020203" charset="-122"/>
                <a:ea typeface="微软雅黑" panose="020B0502040204020203" charset="-122"/>
                <a:sym typeface="+mn-ea"/>
              </a:rPr>
              <a:t>，并且</a:t>
            </a:r>
            <a:r>
              <a:rPr lang="zh-CN" altLang="en-US" sz="3600" b="0" spc="30">
                <a:solidFill>
                  <a:srgbClr val="FF0000"/>
                </a:solidFill>
                <a:latin typeface="微软雅黑" panose="020B0502040204020203" charset="-122"/>
                <a:ea typeface="微软雅黑" panose="020B0502040204020203" charset="-122"/>
                <a:sym typeface="+mn-ea"/>
              </a:rPr>
              <a:t>最后通过文章查询找到发布的文章</a:t>
            </a:r>
            <a:r>
              <a:rPr lang="zh-CN" altLang="en-US" sz="3600" b="0" spc="30">
                <a:latin typeface="微软雅黑" panose="020B0502040204020203" charset="-122"/>
                <a:ea typeface="微软雅黑" panose="020B0502040204020203" charset="-122"/>
                <a:sym typeface="+mn-ea"/>
              </a:rPr>
              <a:t>，并</a:t>
            </a:r>
            <a:r>
              <a:rPr lang="zh-CN" altLang="en-US" sz="3600" b="0" spc="30">
                <a:solidFill>
                  <a:srgbClr val="FF0000"/>
                </a:solidFill>
                <a:latin typeface="微软雅黑" panose="020B0502040204020203" charset="-122"/>
                <a:ea typeface="微软雅黑" panose="020B0502040204020203" charset="-122"/>
                <a:sym typeface="+mn-ea"/>
              </a:rPr>
              <a:t>单独查询</a:t>
            </a:r>
            <a:r>
              <a:rPr lang="zh-CN" altLang="en-US" sz="3600" b="0" spc="30">
                <a:latin typeface="微软雅黑" panose="020B0502040204020203" charset="-122"/>
                <a:ea typeface="微软雅黑" panose="020B0502040204020203" charset="-122"/>
                <a:sym typeface="+mn-ea"/>
              </a:rPr>
              <a:t>出来文章的</a:t>
            </a:r>
            <a:r>
              <a:rPr lang="zh-CN" altLang="en-US" sz="3600" b="0" spc="30">
                <a:solidFill>
                  <a:srgbClr val="FF0000"/>
                </a:solidFill>
                <a:latin typeface="微软雅黑" panose="020B0502040204020203" charset="-122"/>
                <a:ea typeface="微软雅黑" panose="020B0502040204020203" charset="-122"/>
                <a:sym typeface="+mn-ea"/>
              </a:rPr>
              <a:t>发布内容</a:t>
            </a:r>
            <a:r>
              <a:rPr lang="zh-CN" altLang="en-US" sz="3600" b="0" spc="30">
                <a:latin typeface="微软雅黑" panose="020B0502040204020203" charset="-122"/>
                <a:ea typeface="微软雅黑" panose="020B0502040204020203" charset="-122"/>
                <a:sym typeface="+mn-ea"/>
              </a:rPr>
              <a:t>。</a:t>
            </a:r>
            <a:endParaRPr lang="zh-CN" altLang="en-US" sz="3600" b="0" u="none" strike="noStrike" spc="30" baseline="0" dirty="0">
              <a:solidFill>
                <a:srgbClr val="000000"/>
              </a:solidFill>
              <a:uFillTx/>
              <a:latin typeface="微软雅黑" panose="020B0502040204020203" charset="-122"/>
              <a:ea typeface="微软雅黑" panose="020B0502040204020203" charset="-122"/>
              <a:sym typeface="+mn-ea"/>
            </a:endParaRPr>
          </a:p>
          <a:p>
            <a:pPr marL="793750" lvl="1" indent="-742950" algn="l" fontAlgn="ctr">
              <a:lnSpc>
                <a:spcPct val="130000"/>
              </a:lnSpc>
              <a:spcBef>
                <a:spcPts val="800"/>
              </a:spcBef>
              <a:spcAft>
                <a:spcPts val="0"/>
              </a:spcAft>
              <a:buSzPct val="80000"/>
              <a:buFont typeface="+mj-lt"/>
              <a:buAutoNum type="arabicPeriod"/>
            </a:pPr>
            <a:r>
              <a:rPr lang="zh-CN" altLang="en-US" sz="3600" b="0" spc="30">
                <a:latin typeface="微软雅黑" panose="020B0502040204020203" charset="-122"/>
                <a:ea typeface="微软雅黑" panose="020B0502040204020203" charset="-122"/>
                <a:sym typeface="+mn-ea"/>
              </a:rPr>
              <a:t>其中可能用到：自定义请求、断言、循环控制器、脚本、条件控制器等。</a:t>
            </a:r>
            <a:endParaRPr lang="zh-CN" altLang="en-US" sz="3600" b="0" u="none" strike="noStrike" spc="30" baseline="0" dirty="0">
              <a:solidFill>
                <a:srgbClr val="000000"/>
              </a:solidFill>
              <a:uFillTx/>
              <a:latin typeface="微软雅黑" panose="020B0502040204020203" charset="-122"/>
              <a:ea typeface="微软雅黑" panose="020B0502040204020203" charset="-122"/>
              <a:sym typeface="+mn-ea"/>
            </a:endParaRPr>
          </a:p>
          <a:p>
            <a:pPr marL="0" marR="0" indent="0" algn="ctr" defTabSz="821690" rtl="0" fontAlgn="auto" latinLnBrk="0" hangingPunct="0">
              <a:lnSpc>
                <a:spcPct val="100000"/>
              </a:lnSpc>
              <a:spcBef>
                <a:spcPts val="0"/>
              </a:spcBef>
              <a:spcAft>
                <a:spcPts val="0"/>
              </a:spcAft>
              <a:buClrTx/>
              <a:buSzTx/>
              <a:buFontTx/>
              <a:buNone/>
            </a:pPr>
            <a:endParaRPr kumimoji="0" lang="zh-CN" altLang="en-US" sz="3600" b="0" i="0" u="none" strike="noStrike" cap="none" spc="30" normalizeH="0" baseline="0" dirty="0">
              <a:ln>
                <a:noFill/>
              </a:ln>
              <a:solidFill>
                <a:srgbClr val="000000"/>
              </a:solidFill>
              <a:effectLst/>
              <a:uFillTx/>
              <a:latin typeface="微软雅黑" panose="020B0502040204020203" charset="-122"/>
              <a:ea typeface="微软雅黑" panose="020B0502040204020203" charset="-122"/>
              <a:cs typeface="Helvetica Neue" panose="02000503000000020004"/>
              <a:sym typeface="+mn-ea"/>
            </a:endParaRPr>
          </a:p>
        </p:txBody>
      </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0" name="文本框 5"/>
          <p:cNvSpPr txBox="1"/>
          <p:nvPr/>
        </p:nvSpPr>
        <p:spPr>
          <a:xfrm>
            <a:off x="10179865" y="10475038"/>
            <a:ext cx="4024270" cy="1148081"/>
          </a:xfrm>
          <a:prstGeom prst="rect">
            <a:avLst/>
          </a:prstGeom>
          <a:ln w="12700">
            <a:miter lim="400000"/>
          </a:ln>
        </p:spPr>
        <p:txBody>
          <a:bodyPr tIns="91439" bIns="91439">
            <a:spAutoFit/>
          </a:bodyPr>
          <a:lstStyle>
            <a:lvl1pPr algn="l" defTabSz="1828800">
              <a:defRPr>
                <a:solidFill>
                  <a:srgbClr val="FFFFFF"/>
                </a:solidFill>
                <a:latin typeface="Helvetica"/>
                <a:ea typeface="Helvetica"/>
                <a:cs typeface="Helvetica"/>
                <a:sym typeface="Helvetica"/>
              </a:defRPr>
            </a:lvl1pPr>
          </a:lstStyle>
          <a:p>
            <a:r>
              <a:t>www.metersphere.io</a:t>
            </a:r>
          </a:p>
        </p:txBody>
      </p:sp>
      <p:sp>
        <p:nvSpPr>
          <p:cNvPr id="901" name="文本框 5"/>
          <p:cNvSpPr txBox="1"/>
          <p:nvPr/>
        </p:nvSpPr>
        <p:spPr>
          <a:xfrm>
            <a:off x="7839291" y="5877559"/>
            <a:ext cx="8705419" cy="1960881"/>
          </a:xfrm>
          <a:prstGeom prst="rect">
            <a:avLst/>
          </a:prstGeom>
          <a:ln w="12700">
            <a:miter lim="400000"/>
          </a:ln>
        </p:spPr>
        <p:txBody>
          <a:bodyPr tIns="91439" bIns="91439">
            <a:spAutoFit/>
          </a:bodyPr>
          <a:lstStyle/>
          <a:p>
            <a:pPr algn="l" defTabSz="1828800">
              <a:defRPr sz="12000">
                <a:solidFill>
                  <a:srgbClr val="5E5E5E"/>
                </a:solidFill>
                <a:latin typeface="Trebuchet MS" panose="020B0703020202090204"/>
                <a:ea typeface="Trebuchet MS" panose="020B0703020202090204"/>
                <a:cs typeface="Trebuchet MS" panose="020B0703020202090204"/>
                <a:sym typeface="Trebuchet MS" panose="020B0703020202090204"/>
              </a:defRPr>
            </a:pPr>
            <a:r>
              <a:t>THANK</a:t>
            </a:r>
            <a:r>
              <a:t> </a:t>
            </a:r>
            <a:r>
              <a:t>YOU</a:t>
            </a:r>
          </a:p>
        </p:txBody>
      </p:sp>
      <p:pic>
        <p:nvPicPr>
          <p:cNvPr id="902" name="Picture 103" descr="Picture 103"/>
          <p:cNvPicPr>
            <a:picLocks noChangeAspect="1"/>
          </p:cNvPicPr>
          <p:nvPr/>
        </p:nvPicPr>
        <p:blipFill>
          <a:blip r:embed="rId1"/>
          <a:srcRect l="3610" t="3209" r="3610" b="3209"/>
          <a:stretch>
            <a:fillRect/>
          </a:stretch>
        </p:blipFill>
        <p:spPr>
          <a:xfrm>
            <a:off x="16971409" y="9454462"/>
            <a:ext cx="2876870" cy="2874752"/>
          </a:xfrm>
          <a:prstGeom prst="rect">
            <a:avLst/>
          </a:prstGeom>
          <a:ln w="12700">
            <a:miter lim="400000"/>
            <a:headEnd/>
            <a:tailEnd/>
          </a:ln>
        </p:spPr>
      </p:pic>
      <p:sp>
        <p:nvSpPr>
          <p:cNvPr id="903" name="文本框 13"/>
          <p:cNvSpPr txBox="1"/>
          <p:nvPr/>
        </p:nvSpPr>
        <p:spPr>
          <a:xfrm>
            <a:off x="9110609" y="9677096"/>
            <a:ext cx="4440197" cy="728419"/>
          </a:xfrm>
          <a:prstGeom prst="rect">
            <a:avLst/>
          </a:prstGeom>
          <a:ln w="12700">
            <a:miter lim="400000"/>
          </a:ln>
        </p:spPr>
        <p:txBody>
          <a:bodyPr tIns="91439" bIns="91439">
            <a:spAutoFit/>
          </a:bodyPr>
          <a:lstStyle>
            <a:lvl1pPr algn="l" defTabSz="1828800">
              <a:defRPr sz="3600">
                <a:solidFill>
                  <a:srgbClr val="5E5E5E"/>
                </a:solidFill>
              </a:defRPr>
            </a:lvl1pPr>
          </a:lstStyle>
          <a:p>
            <a:r>
              <a:t>www.fit2cloud.com</a:t>
            </a:r>
          </a:p>
        </p:txBody>
      </p:sp>
      <p:sp>
        <p:nvSpPr>
          <p:cNvPr id="904" name="文本框 15"/>
          <p:cNvSpPr txBox="1"/>
          <p:nvPr/>
        </p:nvSpPr>
        <p:spPr>
          <a:xfrm>
            <a:off x="7541455" y="11299282"/>
            <a:ext cx="7578503" cy="1303021"/>
          </a:xfrm>
          <a:prstGeom prst="rect">
            <a:avLst/>
          </a:prstGeom>
          <a:ln w="12700">
            <a:miter lim="400000"/>
          </a:ln>
        </p:spPr>
        <p:txBody>
          <a:bodyPr tIns="91439" bIns="91439">
            <a:spAutoFit/>
          </a:bodyPr>
          <a:lstStyle/>
          <a:p>
            <a:pPr algn="l" defTabSz="1828800">
              <a:lnSpc>
                <a:spcPct val="110000"/>
              </a:lnSpc>
              <a:defRPr sz="3000">
                <a:solidFill>
                  <a:srgbClr val="5E5E5E"/>
                </a:solidFill>
                <a:latin typeface="Helvetica"/>
                <a:ea typeface="Helvetica"/>
                <a:cs typeface="Helvetica"/>
                <a:sym typeface="Helvetica"/>
              </a:defRPr>
            </a:pPr>
            <a:r>
              <a:t>北京 </a:t>
            </a:r>
            <a:r>
              <a:t>·</a:t>
            </a:r>
            <a:r>
              <a:t> 上海 </a:t>
            </a:r>
            <a:r>
              <a:t>·</a:t>
            </a:r>
            <a:r>
              <a:t> 深圳 </a:t>
            </a:r>
            <a:r>
              <a:t>·</a:t>
            </a:r>
            <a:r>
              <a:t> 广州 </a:t>
            </a:r>
            <a:r>
              <a:t>·</a:t>
            </a:r>
            <a:r>
              <a:t> 南京 </a:t>
            </a:r>
            <a:r>
              <a:t>·</a:t>
            </a:r>
            <a:r>
              <a:t> 杭州 </a:t>
            </a:r>
            <a:r>
              <a:t>·</a:t>
            </a:r>
            <a:r>
              <a:t> 成都 </a:t>
            </a:r>
            <a:r>
              <a:t>武汉 · 苏州 · 西安 · 济南 · 郑州 · 长沙 · 厦门</a:t>
            </a:r>
          </a:p>
        </p:txBody>
      </p:sp>
      <p:sp>
        <p:nvSpPr>
          <p:cNvPr id="905" name="文本框 13"/>
          <p:cNvSpPr txBox="1"/>
          <p:nvPr/>
        </p:nvSpPr>
        <p:spPr>
          <a:xfrm>
            <a:off x="9794006" y="10487908"/>
            <a:ext cx="3073401" cy="728981"/>
          </a:xfrm>
          <a:prstGeom prst="rect">
            <a:avLst/>
          </a:prstGeom>
          <a:ln w="12700">
            <a:miter lim="400000"/>
          </a:ln>
        </p:spPr>
        <p:txBody>
          <a:bodyPr tIns="91439" bIns="91439">
            <a:spAutoFit/>
          </a:bodyPr>
          <a:lstStyle>
            <a:lvl1pPr algn="l" defTabSz="1828800">
              <a:defRPr sz="3600">
                <a:solidFill>
                  <a:srgbClr val="5E5E5E"/>
                </a:solidFill>
                <a:latin typeface="Helvetica"/>
                <a:ea typeface="Helvetica"/>
                <a:cs typeface="Helvetica"/>
                <a:sym typeface="Helvetica"/>
              </a:defRPr>
            </a:lvl1pPr>
          </a:lstStyle>
          <a:p>
            <a:r>
              <a:t>400-052-0755</a:t>
            </a:r>
          </a:p>
        </p:txBody>
      </p:sp>
      <p:sp>
        <p:nvSpPr>
          <p:cNvPr id="906" name="电话"/>
          <p:cNvSpPr/>
          <p:nvPr/>
        </p:nvSpPr>
        <p:spPr>
          <a:xfrm>
            <a:off x="9245765" y="10598331"/>
            <a:ext cx="508109" cy="508135"/>
          </a:xfrm>
          <a:custGeom>
            <a:avLst/>
            <a:gdLst/>
            <a:ahLst/>
            <a:cxnLst>
              <a:cxn ang="0">
                <a:pos x="wd2" y="hd2"/>
              </a:cxn>
              <a:cxn ang="5400000">
                <a:pos x="wd2" y="hd2"/>
              </a:cxn>
              <a:cxn ang="10800000">
                <a:pos x="wd2" y="hd2"/>
              </a:cxn>
              <a:cxn ang="16200000">
                <a:pos x="wd2" y="hd2"/>
              </a:cxn>
            </a:cxnLst>
            <a:rect l="0" t="0" r="r" b="b"/>
            <a:pathLst>
              <a:path w="21279" h="21372" extrusionOk="0">
                <a:moveTo>
                  <a:pt x="4456" y="0"/>
                </a:moveTo>
                <a:cubicBezTo>
                  <a:pt x="4319" y="3"/>
                  <a:pt x="4182" y="47"/>
                  <a:pt x="4065" y="134"/>
                </a:cubicBezTo>
                <a:lnTo>
                  <a:pt x="2615" y="1212"/>
                </a:lnTo>
                <a:lnTo>
                  <a:pt x="6378" y="6378"/>
                </a:lnTo>
                <a:lnTo>
                  <a:pt x="7829" y="5299"/>
                </a:lnTo>
                <a:cubicBezTo>
                  <a:pt x="8140" y="5067"/>
                  <a:pt x="8206" y="4624"/>
                  <a:pt x="7975" y="4311"/>
                </a:cubicBezTo>
                <a:lnTo>
                  <a:pt x="5072" y="311"/>
                </a:lnTo>
                <a:cubicBezTo>
                  <a:pt x="4920" y="104"/>
                  <a:pt x="4686" y="-4"/>
                  <a:pt x="4456" y="0"/>
                </a:cubicBezTo>
                <a:close/>
                <a:moveTo>
                  <a:pt x="2209" y="1514"/>
                </a:moveTo>
                <a:cubicBezTo>
                  <a:pt x="2209" y="1514"/>
                  <a:pt x="-223" y="3454"/>
                  <a:pt x="16" y="7120"/>
                </a:cubicBezTo>
                <a:cubicBezTo>
                  <a:pt x="16" y="7120"/>
                  <a:pt x="1473" y="11065"/>
                  <a:pt x="5867" y="15478"/>
                </a:cubicBezTo>
                <a:cubicBezTo>
                  <a:pt x="10261" y="19891"/>
                  <a:pt x="14189" y="21356"/>
                  <a:pt x="14189" y="21356"/>
                </a:cubicBezTo>
                <a:cubicBezTo>
                  <a:pt x="17838" y="21596"/>
                  <a:pt x="19772" y="19154"/>
                  <a:pt x="19772" y="19154"/>
                </a:cubicBezTo>
                <a:lnTo>
                  <a:pt x="14628" y="15374"/>
                </a:lnTo>
                <a:cubicBezTo>
                  <a:pt x="13735" y="16397"/>
                  <a:pt x="12393" y="16575"/>
                  <a:pt x="11402" y="15580"/>
                </a:cubicBezTo>
                <a:lnTo>
                  <a:pt x="5767" y="9920"/>
                </a:lnTo>
                <a:cubicBezTo>
                  <a:pt x="4776" y="8925"/>
                  <a:pt x="4954" y="7577"/>
                  <a:pt x="5972" y="6680"/>
                </a:cubicBezTo>
                <a:lnTo>
                  <a:pt x="2209" y="1514"/>
                </a:lnTo>
                <a:close/>
                <a:moveTo>
                  <a:pt x="16463" y="13230"/>
                </a:moveTo>
                <a:cubicBezTo>
                  <a:pt x="16285" y="13257"/>
                  <a:pt x="16117" y="13351"/>
                  <a:pt x="16002" y="13508"/>
                </a:cubicBezTo>
                <a:lnTo>
                  <a:pt x="14929" y="14965"/>
                </a:lnTo>
                <a:lnTo>
                  <a:pt x="20071" y="18746"/>
                </a:lnTo>
                <a:lnTo>
                  <a:pt x="21146" y="17289"/>
                </a:lnTo>
                <a:cubicBezTo>
                  <a:pt x="21377" y="16976"/>
                  <a:pt x="21297" y="16523"/>
                  <a:pt x="20968" y="16278"/>
                </a:cubicBezTo>
                <a:lnTo>
                  <a:pt x="16985" y="13361"/>
                </a:lnTo>
                <a:cubicBezTo>
                  <a:pt x="16829" y="13245"/>
                  <a:pt x="16641" y="13204"/>
                  <a:pt x="16463" y="13230"/>
                </a:cubicBezTo>
                <a:close/>
              </a:path>
            </a:pathLst>
          </a:custGeom>
          <a:solidFill>
            <a:srgbClr val="929292"/>
          </a:solidFill>
          <a:ln w="12700">
            <a:miter lim="400000"/>
          </a:ln>
        </p:spPr>
        <p:txBody>
          <a:bodyPr lIns="71437" tIns="71437" rIns="71437" bIns="71437" anchor="ctr"/>
          <a:lstStyle/>
          <a:p>
            <a:pPr>
              <a:defRPr sz="3000">
                <a:solidFill>
                  <a:srgbClr val="FFFFFF"/>
                </a:solidFill>
                <a:latin typeface="Helvetica"/>
                <a:ea typeface="Helvetica"/>
                <a:cs typeface="Helvetica"/>
                <a:sym typeface="Helvetica"/>
              </a:defRPr>
            </a:pPr>
          </a:p>
        </p:txBody>
      </p:sp>
      <p:pic>
        <p:nvPicPr>
          <p:cNvPr id="907" name="qrcode_for_gh_c67c68eaa37f_258.jpg" descr="qrcode_for_gh_c67c68eaa37f_258.jpg"/>
          <p:cNvPicPr>
            <a:picLocks noChangeAspect="1"/>
          </p:cNvPicPr>
          <p:nvPr/>
        </p:nvPicPr>
        <p:blipFill>
          <a:blip r:embed="rId2"/>
          <a:stretch>
            <a:fillRect/>
          </a:stretch>
        </p:blipFill>
        <p:spPr>
          <a:xfrm>
            <a:off x="20078707" y="9355045"/>
            <a:ext cx="3073401" cy="3073401"/>
          </a:xfrm>
          <a:prstGeom prst="rect">
            <a:avLst/>
          </a:prstGeom>
          <a:ln w="12700">
            <a:miter lim="400000"/>
            <a:headEnd/>
            <a:tailEnd/>
          </a:ln>
        </p:spPr>
      </p:pic>
    </p:spTree>
  </p:cSld>
  <p:clrMapOvr>
    <a:masterClrMapping/>
  </p:clrMapOvr>
  <p:transition spd="med"/>
  <p:timing>
    <p:tnLst>
      <p:par>
        <p:cTn id="1" dur="indefinite" restart="never" fill="hold" nodeType="tmRoot">
          <p:childTnLst>
            <p:seq concurrent="1" nextAc="seek">
              <p:cTn id="2" dur="indefinite" fill="hold" nodeType="mainSeq">
                <p:childTnLst>
                  <p:par>
                    <p:cTn id="3" fill="hold">
                      <p:stCondLst>
                        <p:cond delay="indefinite"/>
                      </p:stCondLst>
                      <p:childTnLst>
                        <p:par>
                          <p:cTn id="4" fill="hold">
                            <p:stCondLst>
                              <p:cond delay="0"/>
                            </p:stCondLst>
                            <p:childTnLst>
                              <p:par>
                                <p:cTn id="5" presetID="22" presetClass="entr" presetSubtype="8" fill="hold" grpId="1" nodeType="clickEffect">
                                  <p:stCondLst>
                                    <p:cond delay="0"/>
                                  </p:stCondLst>
                                  <p:iterate type="el">
                                    <p:tmAbs val="0"/>
                                  </p:iterate>
                                  <p:childTnLst>
                                    <p:set>
                                      <p:cBhvr>
                                        <p:cTn id="6" dur="indefinite" fill="hold"/>
                                        <p:tgtEl>
                                          <p:spTgt spid="901"/>
                                        </p:tgtEl>
                                        <p:attrNameLst>
                                          <p:attrName>style.visibility</p:attrName>
                                        </p:attrNameLst>
                                      </p:cBhvr>
                                      <p:to>
                                        <p:strVal val="visible"/>
                                      </p:to>
                                    </p:set>
                                    <p:animEffect transition="in" filter="wipe(left)">
                                      <p:cBhvr>
                                        <p:cTn id="7" dur="1500"/>
                                        <p:tgtEl>
                                          <p:spTgt spid="90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spid="901" grpId="1" animBg="1" advAuto="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custDataLst>
              <p:tags r:id="rId1"/>
            </p:custDataLst>
          </p:nvPr>
        </p:nvSpPr>
        <p:spPr>
          <a:xfrm>
            <a:off x="4772402" y="4253425"/>
            <a:ext cx="3106364" cy="1928628"/>
          </a:xfrm>
          <a:prstGeom prst="rect">
            <a:avLst/>
          </a:prstGeom>
          <a:noFill/>
        </p:spPr>
        <p:txBody>
          <a:bodyPr wrap="square" rtlCol="0"/>
          <a:p>
            <a:pPr algn="ctr"/>
            <a:r>
              <a:rPr lang="en-US" altLang="zh-CN" sz="10000" b="1" dirty="0">
                <a:solidFill>
                  <a:srgbClr val="7030A0"/>
                </a:solidFill>
                <a:latin typeface="Arial" panose="020B0604020202090204" pitchFamily="34" charset="0"/>
                <a:ea typeface="微软雅黑" panose="020B0502040204020203" charset="-122"/>
                <a:sym typeface="Arial" panose="020B0604020202090204" pitchFamily="34" charset="0"/>
              </a:rPr>
              <a:t>01</a:t>
            </a:r>
            <a:endParaRPr lang="en-US" altLang="zh-CN" sz="10000" b="1" dirty="0">
              <a:solidFill>
                <a:srgbClr val="7030A0"/>
              </a:solidFill>
              <a:latin typeface="Arial" panose="020B0604020202090204" pitchFamily="34" charset="0"/>
              <a:ea typeface="微软雅黑" panose="020B0502040204020203" charset="-122"/>
              <a:sym typeface="Arial" panose="020B0604020202090204" pitchFamily="34" charset="0"/>
            </a:endParaRPr>
          </a:p>
        </p:txBody>
      </p:sp>
      <p:sp>
        <p:nvSpPr>
          <p:cNvPr id="6" name="文本框 5"/>
          <p:cNvSpPr txBox="1"/>
          <p:nvPr>
            <p:custDataLst>
              <p:tags r:id="rId2"/>
            </p:custDataLst>
          </p:nvPr>
        </p:nvSpPr>
        <p:spPr>
          <a:xfrm>
            <a:off x="11056085" y="4253425"/>
            <a:ext cx="3106364" cy="1928628"/>
          </a:xfrm>
          <a:prstGeom prst="rect">
            <a:avLst/>
          </a:prstGeom>
          <a:noFill/>
        </p:spPr>
        <p:txBody>
          <a:bodyPr wrap="square" rtlCol="0"/>
          <a:p>
            <a:pPr algn="ctr"/>
            <a:r>
              <a:rPr lang="en-US" altLang="zh-CN" sz="10000" b="1" dirty="0">
                <a:solidFill>
                  <a:srgbClr val="7030A0"/>
                </a:solidFill>
                <a:latin typeface="Arial" panose="020B0604020202090204" pitchFamily="34" charset="0"/>
                <a:ea typeface="微软雅黑" panose="020B0502040204020203" charset="-122"/>
                <a:sym typeface="Arial" panose="020B0604020202090204" pitchFamily="34" charset="0"/>
              </a:rPr>
              <a:t>02</a:t>
            </a:r>
            <a:endParaRPr lang="en-US" altLang="zh-CN" sz="10000" b="1" dirty="0">
              <a:solidFill>
                <a:srgbClr val="7030A0"/>
              </a:solidFill>
              <a:latin typeface="Arial" panose="020B0604020202090204" pitchFamily="34" charset="0"/>
              <a:ea typeface="微软雅黑" panose="020B0502040204020203" charset="-122"/>
              <a:sym typeface="Arial" panose="020B0604020202090204" pitchFamily="34" charset="0"/>
            </a:endParaRPr>
          </a:p>
        </p:txBody>
      </p:sp>
      <p:sp>
        <p:nvSpPr>
          <p:cNvPr id="9" name="文本框 8"/>
          <p:cNvSpPr txBox="1"/>
          <p:nvPr>
            <p:custDataLst>
              <p:tags r:id="rId3"/>
            </p:custDataLst>
          </p:nvPr>
        </p:nvSpPr>
        <p:spPr>
          <a:xfrm>
            <a:off x="17388598" y="4253425"/>
            <a:ext cx="3106364" cy="1928628"/>
          </a:xfrm>
          <a:prstGeom prst="rect">
            <a:avLst/>
          </a:prstGeom>
          <a:noFill/>
        </p:spPr>
        <p:txBody>
          <a:bodyPr wrap="square" rtlCol="0"/>
          <a:p>
            <a:pPr algn="ctr"/>
            <a:r>
              <a:rPr lang="en-US" altLang="zh-CN" sz="10000" b="1" dirty="0">
                <a:solidFill>
                  <a:srgbClr val="7030A0"/>
                </a:solidFill>
                <a:latin typeface="Arial" panose="020B0604020202090204" pitchFamily="34" charset="0"/>
                <a:ea typeface="微软雅黑" panose="020B0502040204020203" charset="-122"/>
                <a:sym typeface="Arial" panose="020B0604020202090204" pitchFamily="34" charset="0"/>
              </a:rPr>
              <a:t>03</a:t>
            </a:r>
            <a:endParaRPr lang="en-US" altLang="zh-CN" sz="10000" b="1" dirty="0">
              <a:solidFill>
                <a:srgbClr val="7030A0"/>
              </a:solidFill>
              <a:latin typeface="Arial" panose="020B0604020202090204" pitchFamily="34" charset="0"/>
              <a:ea typeface="微软雅黑" panose="020B0502040204020203" charset="-122"/>
              <a:sym typeface="Arial" panose="020B0604020202090204" pitchFamily="34" charset="0"/>
            </a:endParaRPr>
          </a:p>
        </p:txBody>
      </p:sp>
      <p:sp>
        <p:nvSpPr>
          <p:cNvPr id="13" name="文本框 12"/>
          <p:cNvSpPr txBox="1"/>
          <p:nvPr>
            <p:custDataLst>
              <p:tags r:id="rId4"/>
            </p:custDataLst>
          </p:nvPr>
        </p:nvSpPr>
        <p:spPr>
          <a:xfrm>
            <a:off x="4772402" y="8154971"/>
            <a:ext cx="3106364" cy="1928628"/>
          </a:xfrm>
          <a:prstGeom prst="rect">
            <a:avLst/>
          </a:prstGeom>
          <a:noFill/>
        </p:spPr>
        <p:txBody>
          <a:bodyPr wrap="square" rtlCol="0"/>
          <a:p>
            <a:pPr algn="ctr"/>
            <a:r>
              <a:rPr lang="en-US" altLang="zh-CN" sz="10000" b="1" dirty="0">
                <a:solidFill>
                  <a:srgbClr val="7030A0"/>
                </a:solidFill>
                <a:latin typeface="Arial" panose="020B0604020202090204" pitchFamily="34" charset="0"/>
                <a:ea typeface="微软雅黑" panose="020B0502040204020203" charset="-122"/>
                <a:sym typeface="Arial" panose="020B0604020202090204" pitchFamily="34" charset="0"/>
              </a:rPr>
              <a:t>04</a:t>
            </a:r>
            <a:endParaRPr lang="en-US" altLang="zh-CN" sz="10000" b="1" dirty="0">
              <a:solidFill>
                <a:srgbClr val="7030A0"/>
              </a:solidFill>
              <a:latin typeface="Arial" panose="020B0604020202090204" pitchFamily="34" charset="0"/>
              <a:ea typeface="微软雅黑" panose="020B0502040204020203" charset="-122"/>
              <a:sym typeface="Arial" panose="020B0604020202090204" pitchFamily="34" charset="0"/>
            </a:endParaRPr>
          </a:p>
        </p:txBody>
      </p:sp>
      <p:sp>
        <p:nvSpPr>
          <p:cNvPr id="14" name="文本框 13"/>
          <p:cNvSpPr txBox="1"/>
          <p:nvPr>
            <p:custDataLst>
              <p:tags r:id="rId5"/>
            </p:custDataLst>
          </p:nvPr>
        </p:nvSpPr>
        <p:spPr>
          <a:xfrm>
            <a:off x="11056085" y="8154971"/>
            <a:ext cx="3106364" cy="1928628"/>
          </a:xfrm>
          <a:prstGeom prst="rect">
            <a:avLst/>
          </a:prstGeom>
          <a:noFill/>
        </p:spPr>
        <p:txBody>
          <a:bodyPr wrap="square" rtlCol="0"/>
          <a:p>
            <a:pPr algn="ctr"/>
            <a:r>
              <a:rPr lang="en-US" altLang="zh-CN" sz="10000" b="1" dirty="0">
                <a:solidFill>
                  <a:srgbClr val="7030A0"/>
                </a:solidFill>
                <a:latin typeface="Arial" panose="020B0604020202090204" pitchFamily="34" charset="0"/>
                <a:ea typeface="微软雅黑" panose="020B0502040204020203" charset="-122"/>
                <a:sym typeface="Arial" panose="020B0604020202090204" pitchFamily="34" charset="0"/>
              </a:rPr>
              <a:t>05</a:t>
            </a:r>
            <a:endParaRPr lang="en-US" altLang="zh-CN" sz="10000" b="1" dirty="0">
              <a:solidFill>
                <a:srgbClr val="7030A0"/>
              </a:solidFill>
              <a:latin typeface="Arial" panose="020B0604020202090204" pitchFamily="34" charset="0"/>
              <a:ea typeface="微软雅黑" panose="020B0502040204020203" charset="-122"/>
              <a:sym typeface="Arial" panose="020B0604020202090204" pitchFamily="34" charset="0"/>
            </a:endParaRPr>
          </a:p>
        </p:txBody>
      </p:sp>
      <p:sp>
        <p:nvSpPr>
          <p:cNvPr id="20" name="文本框 19"/>
          <p:cNvSpPr txBox="1"/>
          <p:nvPr>
            <p:custDataLst>
              <p:tags r:id="rId6"/>
            </p:custDataLst>
          </p:nvPr>
        </p:nvSpPr>
        <p:spPr>
          <a:xfrm>
            <a:off x="4606928" y="5997185"/>
            <a:ext cx="3554964" cy="1465594"/>
          </a:xfrm>
          <a:prstGeom prst="rect">
            <a:avLst/>
          </a:prstGeom>
          <a:noFill/>
        </p:spPr>
        <p:txBody>
          <a:bodyPr wrap="square" rtlCol="0" anchor="t"/>
          <a:p>
            <a:pPr marL="0" indent="0" algn="ctr">
              <a:lnSpc>
                <a:spcPct val="100000"/>
              </a:lnSpc>
              <a:spcBef>
                <a:spcPts val="0"/>
              </a:spcBef>
              <a:spcAft>
                <a:spcPts val="0"/>
              </a:spcAft>
              <a:buSzPct val="100000"/>
            </a:pPr>
            <a:r>
              <a:rPr lang="zh-CN" altLang="en-US" sz="4800">
                <a:solidFill>
                  <a:schemeClr val="bg1">
                    <a:lumMod val="50000"/>
                  </a:schemeClr>
                </a:solidFill>
                <a:latin typeface="Arial" panose="020B0604020202090204" pitchFamily="34" charset="0"/>
                <a:ea typeface="微软雅黑" panose="020B0502040204020203" charset="-122"/>
                <a:cs typeface="+mj-cs"/>
                <a:sym typeface="Helvetica Neue" panose="02000503000000020004"/>
              </a:rPr>
              <a:t>内容</a:t>
            </a:r>
            <a:r>
              <a:rPr lang="zh-CN" altLang="en-US" sz="4800">
                <a:solidFill>
                  <a:schemeClr val="bg1">
                    <a:lumMod val="50000"/>
                  </a:schemeClr>
                </a:solidFill>
                <a:latin typeface="Arial" panose="020B0604020202090204" pitchFamily="34" charset="0"/>
                <a:ea typeface="微软雅黑" panose="020B0502040204020203" charset="-122"/>
                <a:cs typeface="+mj-cs"/>
                <a:sym typeface="Helvetica Neue" panose="02000503000000020004"/>
              </a:rPr>
              <a:t>回顾</a:t>
            </a:r>
            <a:endParaRPr lang="zh-CN" altLang="en-US" sz="4800">
              <a:solidFill>
                <a:schemeClr val="bg1">
                  <a:lumMod val="50000"/>
                </a:schemeClr>
              </a:solidFill>
              <a:latin typeface="Arial" panose="020B0604020202090204" pitchFamily="34" charset="0"/>
              <a:ea typeface="微软雅黑" panose="020B0502040204020203" charset="-122"/>
              <a:cs typeface="+mj-cs"/>
              <a:sym typeface="Helvetica Neue" panose="02000503000000020004"/>
            </a:endParaRPr>
          </a:p>
        </p:txBody>
      </p:sp>
      <p:sp>
        <p:nvSpPr>
          <p:cNvPr id="21" name="文本框 20"/>
          <p:cNvSpPr txBox="1"/>
          <p:nvPr>
            <p:custDataLst>
              <p:tags r:id="rId7"/>
            </p:custDataLst>
          </p:nvPr>
        </p:nvSpPr>
        <p:spPr>
          <a:xfrm>
            <a:off x="10840639" y="5997209"/>
            <a:ext cx="3555165" cy="1344194"/>
          </a:xfrm>
          <a:prstGeom prst="rect">
            <a:avLst/>
          </a:prstGeom>
          <a:noFill/>
        </p:spPr>
        <p:txBody>
          <a:bodyPr wrap="square" rtlCol="0" anchor="t">
            <a:normAutofit/>
          </a:bodyPr>
          <a:p>
            <a:pPr marL="0" indent="0" algn="ctr">
              <a:lnSpc>
                <a:spcPct val="100000"/>
              </a:lnSpc>
              <a:spcBef>
                <a:spcPts val="0"/>
              </a:spcBef>
              <a:spcAft>
                <a:spcPts val="0"/>
              </a:spcAft>
              <a:buSzPct val="100000"/>
            </a:pPr>
            <a:r>
              <a:rPr lang="zh-CN" altLang="en-US" sz="4800">
                <a:solidFill>
                  <a:schemeClr val="bg1">
                    <a:lumMod val="50000"/>
                  </a:schemeClr>
                </a:solidFill>
                <a:latin typeface="Arial" panose="020B0604020202090204" pitchFamily="34" charset="0"/>
                <a:ea typeface="微软雅黑" panose="020B0502040204020203" charset="-122"/>
                <a:cs typeface="+mj-cs"/>
                <a:sym typeface="Helvetica Neue" panose="02000503000000020004"/>
              </a:rPr>
              <a:t>案例介绍</a:t>
            </a:r>
            <a:endParaRPr lang="zh-CN" altLang="en-US" sz="4800">
              <a:solidFill>
                <a:schemeClr val="bg1">
                  <a:lumMod val="50000"/>
                </a:schemeClr>
              </a:solidFill>
              <a:latin typeface="Arial" panose="020B0604020202090204" pitchFamily="34" charset="0"/>
              <a:ea typeface="微软雅黑" panose="020B0502040204020203" charset="-122"/>
              <a:cs typeface="+mj-cs"/>
              <a:sym typeface="Helvetica Neue" panose="02000503000000020004"/>
            </a:endParaRPr>
          </a:p>
        </p:txBody>
      </p:sp>
      <p:sp>
        <p:nvSpPr>
          <p:cNvPr id="22" name="文本框 21"/>
          <p:cNvSpPr txBox="1"/>
          <p:nvPr>
            <p:custDataLst>
              <p:tags r:id="rId8"/>
            </p:custDataLst>
          </p:nvPr>
        </p:nvSpPr>
        <p:spPr>
          <a:xfrm>
            <a:off x="17190003" y="5997209"/>
            <a:ext cx="3555165" cy="1344194"/>
          </a:xfrm>
          <a:prstGeom prst="rect">
            <a:avLst/>
          </a:prstGeom>
          <a:noFill/>
        </p:spPr>
        <p:txBody>
          <a:bodyPr wrap="square" rtlCol="0" anchor="t">
            <a:normAutofit/>
          </a:bodyPr>
          <a:p>
            <a:pPr marL="0" indent="0" algn="ctr">
              <a:lnSpc>
                <a:spcPct val="100000"/>
              </a:lnSpc>
              <a:spcBef>
                <a:spcPts val="0"/>
              </a:spcBef>
              <a:spcAft>
                <a:spcPts val="0"/>
              </a:spcAft>
              <a:buSzPct val="100000"/>
            </a:pPr>
            <a:r>
              <a:rPr lang="zh-CN" altLang="en-US" sz="4800">
                <a:solidFill>
                  <a:schemeClr val="bg1">
                    <a:lumMod val="50000"/>
                  </a:schemeClr>
                </a:solidFill>
                <a:latin typeface="Arial" panose="020B0604020202090204" pitchFamily="34" charset="0"/>
                <a:ea typeface="微软雅黑" panose="020B0502040204020203" charset="-122"/>
                <a:cs typeface="+mj-cs"/>
                <a:sym typeface="Helvetica Neue" panose="02000503000000020004"/>
              </a:rPr>
              <a:t>实验</a:t>
            </a:r>
            <a:r>
              <a:rPr lang="zh-CN" altLang="en-US" sz="4800">
                <a:solidFill>
                  <a:schemeClr val="bg1">
                    <a:lumMod val="50000"/>
                  </a:schemeClr>
                </a:solidFill>
                <a:latin typeface="Arial" panose="020B0604020202090204" pitchFamily="34" charset="0"/>
                <a:ea typeface="微软雅黑" panose="020B0502040204020203" charset="-122"/>
                <a:cs typeface="+mj-cs"/>
                <a:sym typeface="Helvetica Neue" panose="02000503000000020004"/>
              </a:rPr>
              <a:t>目的</a:t>
            </a:r>
            <a:endParaRPr lang="zh-CN" altLang="en-US" sz="4800">
              <a:solidFill>
                <a:schemeClr val="bg1">
                  <a:lumMod val="50000"/>
                </a:schemeClr>
              </a:solidFill>
              <a:latin typeface="Arial" panose="020B0604020202090204" pitchFamily="34" charset="0"/>
              <a:ea typeface="微软雅黑" panose="020B0502040204020203" charset="-122"/>
              <a:cs typeface="+mj-cs"/>
              <a:sym typeface="Helvetica Neue" panose="02000503000000020004"/>
            </a:endParaRPr>
          </a:p>
        </p:txBody>
      </p:sp>
      <p:sp>
        <p:nvSpPr>
          <p:cNvPr id="24" name="文本框 23"/>
          <p:cNvSpPr txBox="1"/>
          <p:nvPr>
            <p:custDataLst>
              <p:tags r:id="rId9"/>
            </p:custDataLst>
          </p:nvPr>
        </p:nvSpPr>
        <p:spPr>
          <a:xfrm>
            <a:off x="10849066" y="9820875"/>
            <a:ext cx="3555165" cy="1344194"/>
          </a:xfrm>
          <a:prstGeom prst="rect">
            <a:avLst/>
          </a:prstGeom>
          <a:noFill/>
        </p:spPr>
        <p:txBody>
          <a:bodyPr wrap="square" rtlCol="0" anchor="t">
            <a:normAutofit/>
          </a:bodyPr>
          <a:p>
            <a:pPr marL="0" indent="0" algn="ctr">
              <a:lnSpc>
                <a:spcPct val="100000"/>
              </a:lnSpc>
              <a:spcBef>
                <a:spcPts val="0"/>
              </a:spcBef>
              <a:spcAft>
                <a:spcPts val="0"/>
              </a:spcAft>
              <a:buSzPct val="100000"/>
            </a:pPr>
            <a:r>
              <a:rPr lang="zh-CN" altLang="en-US" sz="4800">
                <a:solidFill>
                  <a:schemeClr val="bg1">
                    <a:lumMod val="50000"/>
                  </a:schemeClr>
                </a:solidFill>
                <a:latin typeface="Arial" panose="020B0604020202090204" pitchFamily="34" charset="0"/>
                <a:ea typeface="微软雅黑" panose="020B0502040204020203" charset="-122"/>
                <a:cs typeface="+mj-cs"/>
                <a:sym typeface="Helvetica Neue" panose="02000503000000020004"/>
              </a:rPr>
              <a:t>实验</a:t>
            </a:r>
            <a:r>
              <a:rPr lang="zh-CN" altLang="en-US" sz="4800">
                <a:solidFill>
                  <a:schemeClr val="bg1">
                    <a:lumMod val="50000"/>
                  </a:schemeClr>
                </a:solidFill>
                <a:latin typeface="Arial" panose="020B0604020202090204" pitchFamily="34" charset="0"/>
                <a:ea typeface="微软雅黑" panose="020B0502040204020203" charset="-122"/>
                <a:cs typeface="+mj-cs"/>
                <a:sym typeface="Helvetica Neue" panose="02000503000000020004"/>
              </a:rPr>
              <a:t>步骤</a:t>
            </a:r>
            <a:endParaRPr lang="zh-CN" altLang="en-US" sz="4800">
              <a:solidFill>
                <a:schemeClr val="bg1">
                  <a:lumMod val="50000"/>
                </a:schemeClr>
              </a:solidFill>
              <a:latin typeface="Arial" panose="020B0604020202090204" pitchFamily="34" charset="0"/>
              <a:ea typeface="微软雅黑" panose="020B0502040204020203" charset="-122"/>
              <a:cs typeface="+mj-cs"/>
              <a:sym typeface="Helvetica Neue" panose="02000503000000020004"/>
            </a:endParaRPr>
          </a:p>
        </p:txBody>
      </p:sp>
      <p:sp>
        <p:nvSpPr>
          <p:cNvPr id="25" name="文本框 24"/>
          <p:cNvSpPr txBox="1"/>
          <p:nvPr>
            <p:custDataLst>
              <p:tags r:id="rId10"/>
            </p:custDataLst>
          </p:nvPr>
        </p:nvSpPr>
        <p:spPr>
          <a:xfrm>
            <a:off x="4540250" y="9820910"/>
            <a:ext cx="3751580" cy="1344295"/>
          </a:xfrm>
          <a:prstGeom prst="rect">
            <a:avLst/>
          </a:prstGeom>
          <a:noFill/>
        </p:spPr>
        <p:txBody>
          <a:bodyPr wrap="square" rtlCol="0" anchor="t">
            <a:normAutofit/>
          </a:bodyPr>
          <a:p>
            <a:pPr marL="0" indent="0" algn="ctr">
              <a:lnSpc>
                <a:spcPct val="100000"/>
              </a:lnSpc>
              <a:spcBef>
                <a:spcPts val="0"/>
              </a:spcBef>
              <a:spcAft>
                <a:spcPts val="0"/>
              </a:spcAft>
              <a:buSzPct val="100000"/>
            </a:pPr>
            <a:r>
              <a:rPr lang="zh-CN" altLang="en-US" sz="4800">
                <a:solidFill>
                  <a:schemeClr val="bg1">
                    <a:lumMod val="50000"/>
                  </a:schemeClr>
                </a:solidFill>
                <a:latin typeface="Arial" panose="020B0604020202090204" pitchFamily="34" charset="0"/>
                <a:ea typeface="微软雅黑" panose="020B0502040204020203" charset="-122"/>
                <a:cs typeface="+mj-cs"/>
                <a:sym typeface="Helvetica Neue" panose="02000503000000020004"/>
              </a:rPr>
              <a:t>实验</a:t>
            </a:r>
            <a:r>
              <a:rPr lang="zh-CN" altLang="en-US" sz="4800">
                <a:solidFill>
                  <a:schemeClr val="bg1">
                    <a:lumMod val="50000"/>
                  </a:schemeClr>
                </a:solidFill>
                <a:latin typeface="Arial" panose="020B0604020202090204" pitchFamily="34" charset="0"/>
                <a:ea typeface="微软雅黑" panose="020B0502040204020203" charset="-122"/>
                <a:cs typeface="+mj-cs"/>
                <a:sym typeface="Helvetica Neue" panose="02000503000000020004"/>
              </a:rPr>
              <a:t>内容</a:t>
            </a:r>
            <a:endParaRPr lang="zh-CN" altLang="en-US" sz="4800">
              <a:solidFill>
                <a:schemeClr val="bg1">
                  <a:lumMod val="50000"/>
                </a:schemeClr>
              </a:solidFill>
              <a:latin typeface="Arial" panose="020B0604020202090204" pitchFamily="34" charset="0"/>
              <a:ea typeface="微软雅黑" panose="020B0502040204020203" charset="-122"/>
              <a:cs typeface="+mj-cs"/>
              <a:sym typeface="Helvetica Neue" panose="02000503000000020004"/>
            </a:endParaRPr>
          </a:p>
        </p:txBody>
      </p:sp>
      <p:cxnSp>
        <p:nvCxnSpPr>
          <p:cNvPr id="26" name="直接连接符 25"/>
          <p:cNvCxnSpPr/>
          <p:nvPr>
            <p:custDataLst>
              <p:tags r:id="rId11"/>
            </p:custDataLst>
          </p:nvPr>
        </p:nvCxnSpPr>
        <p:spPr>
          <a:xfrm>
            <a:off x="2145437" y="3336610"/>
            <a:ext cx="20865029"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3" name="文本框 2"/>
          <p:cNvSpPr txBox="1"/>
          <p:nvPr/>
        </p:nvSpPr>
        <p:spPr>
          <a:xfrm>
            <a:off x="7469709" y="1827213"/>
            <a:ext cx="8128000" cy="137287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ctr" forceAA="0">
            <a:spAutoFit/>
          </a:bodyPr>
          <a:p>
            <a:pPr marL="0" marR="0" indent="0" algn="ctr" defTabSz="821690" rtl="0" fontAlgn="auto" latinLnBrk="0" hangingPunct="0">
              <a:lnSpc>
                <a:spcPct val="100000"/>
              </a:lnSpc>
              <a:spcBef>
                <a:spcPts val="0"/>
              </a:spcBef>
              <a:spcAft>
                <a:spcPts val="0"/>
              </a:spcAft>
              <a:buClrTx/>
              <a:buSzTx/>
              <a:buFontTx/>
              <a:buNone/>
            </a:pPr>
            <a:r>
              <a:rPr kumimoji="0" lang="zh-CN" altLang="en-US" sz="8000" i="0" u="none" strike="noStrike" cap="none" spc="0" normalizeH="0" baseline="0">
                <a:ln>
                  <a:noFill/>
                </a:ln>
                <a:solidFill>
                  <a:srgbClr val="000000"/>
                </a:solidFill>
                <a:effectLst/>
                <a:uFillTx/>
                <a:latin typeface="宋体" charset="0"/>
                <a:ea typeface="宋体" charset="0"/>
                <a:cs typeface="Helvetica Neue" panose="02000503000000020004"/>
                <a:sym typeface="Helvetica Neue" panose="02000503000000020004"/>
              </a:rPr>
              <a:t>目录</a:t>
            </a:r>
            <a:endParaRPr kumimoji="0" lang="zh-CN" altLang="en-US" sz="8000" i="0" u="none" strike="noStrike" cap="none" spc="0" normalizeH="0" baseline="0">
              <a:ln>
                <a:noFill/>
              </a:ln>
              <a:solidFill>
                <a:srgbClr val="000000"/>
              </a:solidFill>
              <a:effectLst/>
              <a:uFillTx/>
              <a:latin typeface="宋体" charset="0"/>
              <a:ea typeface="宋体" charset="0"/>
              <a:cs typeface="Helvetica Neue" panose="02000503000000020004"/>
              <a:sym typeface="Helvetica Neue" panose="02000503000000020004"/>
            </a:endParaRPr>
          </a:p>
        </p:txBody>
      </p:sp>
      <p:sp>
        <p:nvSpPr>
          <p:cNvPr id="17" name="文本框 16"/>
          <p:cNvSpPr txBox="1"/>
          <p:nvPr>
            <p:custDataLst>
              <p:tags r:id="rId12"/>
            </p:custDataLst>
          </p:nvPr>
        </p:nvSpPr>
        <p:spPr>
          <a:xfrm>
            <a:off x="17388598" y="8154971"/>
            <a:ext cx="3106364" cy="1928628"/>
          </a:xfrm>
          <a:prstGeom prst="rect">
            <a:avLst/>
          </a:prstGeom>
          <a:noFill/>
        </p:spPr>
        <p:txBody>
          <a:bodyPr wrap="square" rtlCol="0"/>
          <a:p>
            <a:pPr algn="ctr"/>
            <a:r>
              <a:rPr lang="en-US" altLang="zh-CN" sz="10000" b="1" dirty="0">
                <a:solidFill>
                  <a:srgbClr val="7030A0"/>
                </a:solidFill>
                <a:latin typeface="Arial" panose="020B0604020202090204" pitchFamily="34" charset="0"/>
                <a:ea typeface="微软雅黑" panose="020B0502040204020203" charset="-122"/>
                <a:sym typeface="Arial" panose="020B0604020202090204" pitchFamily="34" charset="0"/>
              </a:rPr>
              <a:t>06</a:t>
            </a:r>
            <a:endParaRPr lang="en-US" altLang="zh-CN" sz="10000" b="1" dirty="0">
              <a:solidFill>
                <a:srgbClr val="7030A0"/>
              </a:solidFill>
              <a:latin typeface="Arial" panose="020B0604020202090204" pitchFamily="34" charset="0"/>
              <a:ea typeface="微软雅黑" panose="020B0502040204020203" charset="-122"/>
              <a:sym typeface="Arial" panose="020B0604020202090204" pitchFamily="34" charset="0"/>
            </a:endParaRPr>
          </a:p>
        </p:txBody>
      </p:sp>
      <p:sp>
        <p:nvSpPr>
          <p:cNvPr id="23" name="文本框 22"/>
          <p:cNvSpPr txBox="1"/>
          <p:nvPr>
            <p:custDataLst>
              <p:tags r:id="rId13"/>
            </p:custDataLst>
          </p:nvPr>
        </p:nvSpPr>
        <p:spPr>
          <a:xfrm>
            <a:off x="17190003" y="9820875"/>
            <a:ext cx="3555165" cy="1344194"/>
          </a:xfrm>
          <a:prstGeom prst="rect">
            <a:avLst/>
          </a:prstGeom>
          <a:noFill/>
        </p:spPr>
        <p:txBody>
          <a:bodyPr wrap="square" rtlCol="0" anchor="t">
            <a:noAutofit/>
          </a:bodyPr>
          <a:p>
            <a:pPr marL="0" indent="0" algn="ctr">
              <a:lnSpc>
                <a:spcPct val="100000"/>
              </a:lnSpc>
              <a:spcBef>
                <a:spcPts val="0"/>
              </a:spcBef>
              <a:spcAft>
                <a:spcPts val="0"/>
              </a:spcAft>
              <a:buSzPct val="100000"/>
            </a:pPr>
            <a:r>
              <a:rPr lang="zh-CN" altLang="en-US" sz="4800">
                <a:solidFill>
                  <a:schemeClr val="bg1">
                    <a:lumMod val="50000"/>
                  </a:schemeClr>
                </a:solidFill>
                <a:latin typeface="Arial" panose="020B0604020202090204" pitchFamily="34" charset="0"/>
                <a:ea typeface="微软雅黑" panose="020B0502040204020203" charset="-122"/>
                <a:cs typeface="+mj-cs"/>
                <a:sym typeface="+mn-ea"/>
              </a:rPr>
              <a:t>思考与分析</a:t>
            </a:r>
            <a:endParaRPr lang="zh-CN" altLang="en-US" sz="4800">
              <a:solidFill>
                <a:schemeClr val="bg1">
                  <a:lumMod val="50000"/>
                </a:schemeClr>
              </a:solidFill>
              <a:latin typeface="Arial" panose="020B0604020202090204" pitchFamily="34" charset="0"/>
              <a:ea typeface="微软雅黑" panose="020B0502040204020203" charset="-122"/>
              <a:cs typeface="+mj-cs"/>
              <a:sym typeface="+mn-ea"/>
            </a:endParaRPr>
          </a:p>
        </p:txBody>
      </p:sp>
    </p:spTree>
    <p:custDataLst>
      <p:tags r:id="rId14"/>
    </p:custDataLst>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2" name="组合 1"/>
          <p:cNvGrpSpPr/>
          <p:nvPr/>
        </p:nvGrpSpPr>
        <p:grpSpPr>
          <a:xfrm>
            <a:off x="1365250" y="3689529"/>
            <a:ext cx="21653500" cy="7639506"/>
            <a:chOff x="829" y="6888"/>
            <a:chExt cx="36831" cy="12863"/>
          </a:xfrm>
        </p:grpSpPr>
        <p:pic>
          <p:nvPicPr>
            <p:cNvPr id="3" name="图片 2"/>
            <p:cNvPicPr>
              <a:picLocks noChangeAspect="1"/>
            </p:cNvPicPr>
            <p:nvPr/>
          </p:nvPicPr>
          <p:blipFill>
            <a:blip r:embed="rId1"/>
            <a:stretch>
              <a:fillRect/>
            </a:stretch>
          </p:blipFill>
          <p:spPr>
            <a:xfrm>
              <a:off x="829" y="8191"/>
              <a:ext cx="18805" cy="11560"/>
            </a:xfrm>
            <a:prstGeom prst="rect">
              <a:avLst/>
            </a:prstGeom>
          </p:spPr>
        </p:pic>
        <p:pic>
          <p:nvPicPr>
            <p:cNvPr id="4" name="图片 3"/>
            <p:cNvPicPr>
              <a:picLocks noChangeAspect="1"/>
            </p:cNvPicPr>
            <p:nvPr/>
          </p:nvPicPr>
          <p:blipFill>
            <a:blip r:embed="rId2"/>
            <a:stretch>
              <a:fillRect/>
            </a:stretch>
          </p:blipFill>
          <p:spPr>
            <a:xfrm>
              <a:off x="20901" y="8078"/>
              <a:ext cx="16752" cy="6987"/>
            </a:xfrm>
            <a:prstGeom prst="rect">
              <a:avLst/>
            </a:prstGeom>
          </p:spPr>
        </p:pic>
        <p:pic>
          <p:nvPicPr>
            <p:cNvPr id="5" name="图片 4"/>
            <p:cNvPicPr>
              <a:picLocks noChangeAspect="1"/>
            </p:cNvPicPr>
            <p:nvPr/>
          </p:nvPicPr>
          <p:blipFill>
            <a:blip r:embed="rId3"/>
            <a:stretch>
              <a:fillRect/>
            </a:stretch>
          </p:blipFill>
          <p:spPr>
            <a:xfrm>
              <a:off x="20901" y="15336"/>
              <a:ext cx="16759" cy="4414"/>
            </a:xfrm>
            <a:prstGeom prst="rect">
              <a:avLst/>
            </a:prstGeom>
          </p:spPr>
        </p:pic>
        <p:sp>
          <p:nvSpPr>
            <p:cNvPr id="8" name="文本框 7"/>
            <p:cNvSpPr txBox="1"/>
            <p:nvPr/>
          </p:nvSpPr>
          <p:spPr>
            <a:xfrm>
              <a:off x="3097" y="6910"/>
              <a:ext cx="12800" cy="1068"/>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ctr" forceAA="0">
              <a:spAutoFit/>
            </a:bodyPr>
            <a:p>
              <a:pPr marL="0" marR="0" indent="0" algn="ctr" defTabSz="821690" rtl="0" fontAlgn="auto" latinLnBrk="0" hangingPunct="0">
                <a:lnSpc>
                  <a:spcPct val="100000"/>
                </a:lnSpc>
                <a:spcBef>
                  <a:spcPts val="0"/>
                </a:spcBef>
                <a:spcAft>
                  <a:spcPts val="0"/>
                </a:spcAft>
                <a:buClrTx/>
                <a:buSzTx/>
                <a:buFontTx/>
                <a:buNone/>
              </a:pPr>
              <a:r>
                <a:rPr kumimoji="0" lang="en-US" altLang="zh-CN" sz="32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rPr>
                <a:t>Post</a:t>
              </a:r>
              <a:r>
                <a:rPr kumimoji="0" lang="en-US" altLang="zh-CN" sz="32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rPr>
                <a:t>man</a:t>
              </a:r>
              <a:endParaRPr kumimoji="0" lang="en-US" altLang="zh-CN" sz="32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endParaRPr>
            </a:p>
          </p:txBody>
        </p:sp>
        <p:sp>
          <p:nvSpPr>
            <p:cNvPr id="9" name="文本框 8"/>
            <p:cNvSpPr txBox="1"/>
            <p:nvPr/>
          </p:nvSpPr>
          <p:spPr>
            <a:xfrm>
              <a:off x="22715" y="6888"/>
              <a:ext cx="12800" cy="1068"/>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ctr" forceAA="0">
              <a:spAutoFit/>
            </a:bodyPr>
            <a:p>
              <a:pPr marL="0" marR="0" indent="0" algn="ctr" defTabSz="821690" rtl="0" fontAlgn="auto" latinLnBrk="0" hangingPunct="0">
                <a:lnSpc>
                  <a:spcPct val="100000"/>
                </a:lnSpc>
                <a:spcBef>
                  <a:spcPts val="0"/>
                </a:spcBef>
                <a:spcAft>
                  <a:spcPts val="0"/>
                </a:spcAft>
                <a:buClrTx/>
                <a:buSzTx/>
                <a:buFontTx/>
                <a:buNone/>
              </a:pPr>
              <a:r>
                <a:rPr kumimoji="0" lang="en-US" altLang="zh-CN" sz="32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rPr>
                <a:t>M</a:t>
              </a:r>
              <a:r>
                <a:rPr kumimoji="0" lang="en-US" altLang="zh-CN" sz="32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rPr>
                <a:t>eterSphere</a:t>
              </a:r>
              <a:endParaRPr kumimoji="0" lang="en-US" altLang="zh-CN" sz="32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endParaRPr>
            </a:p>
          </p:txBody>
        </p:sp>
      </p:grpSp>
      <p:cxnSp>
        <p:nvCxnSpPr>
          <p:cNvPr id="6" name="直接连接符 5"/>
          <p:cNvCxnSpPr/>
          <p:nvPr>
            <p:custDataLst>
              <p:tags r:id="rId4"/>
            </p:custDataLst>
          </p:nvPr>
        </p:nvCxnSpPr>
        <p:spPr>
          <a:xfrm>
            <a:off x="914310" y="1828814"/>
            <a:ext cx="22555380" cy="25400"/>
          </a:xfrm>
          <a:prstGeom prst="line">
            <a:avLst/>
          </a:prstGeom>
          <a:ln w="31750" cap="flat" cmpd="sng">
            <a:solidFill>
              <a:srgbClr val="591979"/>
            </a:solidFill>
            <a:prstDash val="solid"/>
            <a:headEnd type="none"/>
            <a:tailEnd type="none"/>
          </a:ln>
        </p:spPr>
        <p:style>
          <a:lnRef idx="1">
            <a:schemeClr val="dk1"/>
          </a:lnRef>
          <a:fillRef idx="0">
            <a:schemeClr val="dk1"/>
          </a:fillRef>
          <a:effectRef idx="0">
            <a:schemeClr val="dk1"/>
          </a:effectRef>
          <a:fontRef idx="minor">
            <a:schemeClr val="tx1"/>
          </a:fontRef>
        </p:style>
      </p:cxnSp>
      <p:sp>
        <p:nvSpPr>
          <p:cNvPr id="11" name="文本框 6"/>
          <p:cNvSpPr txBox="1"/>
          <p:nvPr>
            <p:custDataLst>
              <p:tags r:id="rId5"/>
            </p:custDataLst>
          </p:nvPr>
        </p:nvSpPr>
        <p:spPr>
          <a:xfrm>
            <a:off x="914400" y="304800"/>
            <a:ext cx="6082030" cy="1219200"/>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2040204020203" charset="-122"/>
                <a:ea typeface="微软雅黑" panose="020B0502040204020203" charset="-122"/>
                <a:cs typeface="微软雅黑" panose="020B0502040204020203" charset="-122"/>
              </a:defRPr>
            </a:lvl1pPr>
          </a:lstStyle>
          <a:p>
            <a:pPr marL="0" indent="0" algn="l">
              <a:lnSpc>
                <a:spcPct val="100000"/>
              </a:lnSpc>
              <a:spcBef>
                <a:spcPts val="0"/>
              </a:spcBef>
              <a:spcAft>
                <a:spcPts val="0"/>
              </a:spcAft>
              <a:buSzPct val="100000"/>
              <a:buNone/>
            </a:pPr>
            <a:r>
              <a:rPr lang="zh-CN" sz="7200">
                <a:solidFill>
                  <a:srgbClr val="591979"/>
                </a:solidFill>
                <a:latin typeface="Arial Regular" panose="020B0604020202090204" charset="0"/>
                <a:ea typeface="宋体" charset="0"/>
              </a:rPr>
              <a:t>回顾</a:t>
            </a:r>
            <a:r>
              <a:rPr lang="zh-CN" sz="7200">
                <a:solidFill>
                  <a:srgbClr val="591979"/>
                </a:solidFill>
                <a:latin typeface="Arial Regular" panose="020B0604020202090204" charset="0"/>
                <a:ea typeface="宋体" charset="0"/>
              </a:rPr>
              <a:t>内容</a:t>
            </a:r>
            <a:endParaRPr lang="zh-CN" sz="7200">
              <a:solidFill>
                <a:srgbClr val="591979"/>
              </a:solidFill>
              <a:latin typeface="Arial Regular" panose="020B0604020202090204" charset="0"/>
              <a:ea typeface="宋体" charset="0"/>
            </a:endParaRP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048510" y="3658235"/>
            <a:ext cx="7797800" cy="8840470"/>
            <a:chOff x="4017" y="5761"/>
            <a:chExt cx="12280" cy="13922"/>
          </a:xfrm>
        </p:grpSpPr>
        <p:sp>
          <p:nvSpPr>
            <p:cNvPr id="96" name="椭圆 95"/>
            <p:cNvSpPr/>
            <p:nvPr>
              <p:custDataLst>
                <p:tags r:id="rId1"/>
              </p:custDataLst>
            </p:nvPr>
          </p:nvSpPr>
          <p:spPr>
            <a:xfrm>
              <a:off x="4017" y="11709"/>
              <a:ext cx="7974" cy="7974"/>
            </a:xfrm>
            <a:prstGeom prst="ellipse">
              <a:avLst/>
            </a:prstGeom>
            <a:solidFill>
              <a:schemeClr val="bg1">
                <a:lumMod val="95000"/>
                <a:alpha val="9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800"/>
            </a:p>
          </p:txBody>
        </p:sp>
        <p:sp>
          <p:nvSpPr>
            <p:cNvPr id="98" name="矩形 97"/>
            <p:cNvSpPr/>
            <p:nvPr>
              <p:custDataLst>
                <p:tags r:id="rId2"/>
              </p:custDataLst>
            </p:nvPr>
          </p:nvSpPr>
          <p:spPr>
            <a:xfrm>
              <a:off x="7069" y="7406"/>
              <a:ext cx="9228" cy="9228"/>
            </a:xfrm>
            <a:prstGeom prst="rect">
              <a:avLst/>
            </a:prstGeom>
            <a:noFill/>
            <a:ln w="127000">
              <a:solidFill>
                <a:schemeClr val="bg1">
                  <a:lumMod val="95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800"/>
            </a:p>
          </p:txBody>
        </p:sp>
        <p:sp>
          <p:nvSpPr>
            <p:cNvPr id="100" name="椭圆 99"/>
            <p:cNvSpPr/>
            <p:nvPr>
              <p:custDataLst>
                <p:tags r:id="rId3"/>
              </p:custDataLst>
            </p:nvPr>
          </p:nvSpPr>
          <p:spPr>
            <a:xfrm>
              <a:off x="4052" y="5761"/>
              <a:ext cx="7939" cy="7939"/>
            </a:xfrm>
            <a:prstGeom prst="ellipse">
              <a:avLst/>
            </a:prstGeom>
            <a:gradFill flip="none" rotWithShape="1">
              <a:gsLst>
                <a:gs pos="0">
                  <a:srgbClr val="7030A0">
                    <a:alpha val="100000"/>
                  </a:srgbClr>
                </a:gs>
                <a:gs pos="100000">
                  <a:srgbClr val="401A5D"/>
                </a:gs>
              </a:gsLst>
              <a:lin ang="16200000" scaled="0"/>
            </a:gradFill>
            <a:ln w="152400"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800"/>
            </a:p>
          </p:txBody>
        </p:sp>
        <p:pic>
          <p:nvPicPr>
            <p:cNvPr id="104" name="图片 103"/>
            <p:cNvPicPr>
              <a:picLocks noChangeAspect="1"/>
            </p:cNvPicPr>
            <p:nvPr>
              <p:custDataLst>
                <p:tags r:id="rId4"/>
              </p:custDataLst>
            </p:nvPr>
          </p:nvPicPr>
          <p:blipFill>
            <a:blip r:embed="rId5"/>
            <a:srcRect l="25206" r="25206"/>
            <a:stretch>
              <a:fillRect/>
            </a:stretch>
          </p:blipFill>
          <p:spPr>
            <a:xfrm>
              <a:off x="9803" y="12955"/>
              <a:ext cx="5751" cy="5751"/>
            </a:xfrm>
            <a:custGeom>
              <a:avLst/>
              <a:gdLst>
                <a:gd name="connsiteX0" fmla="*/ 1161203 w 2322406"/>
                <a:gd name="connsiteY0" fmla="*/ 0 h 2322406"/>
                <a:gd name="connsiteX1" fmla="*/ 2322406 w 2322406"/>
                <a:gd name="connsiteY1" fmla="*/ 1161203 h 2322406"/>
                <a:gd name="connsiteX2" fmla="*/ 1161203 w 2322406"/>
                <a:gd name="connsiteY2" fmla="*/ 2322406 h 2322406"/>
                <a:gd name="connsiteX3" fmla="*/ 0 w 2322406"/>
                <a:gd name="connsiteY3" fmla="*/ 1161203 h 2322406"/>
                <a:gd name="connsiteX4" fmla="*/ 1161203 w 2322406"/>
                <a:gd name="connsiteY4" fmla="*/ 0 h 2322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2406" h="2322406">
                  <a:moveTo>
                    <a:pt x="1161203" y="0"/>
                  </a:moveTo>
                  <a:cubicBezTo>
                    <a:pt x="1802518" y="0"/>
                    <a:pt x="2322406" y="519888"/>
                    <a:pt x="2322406" y="1161203"/>
                  </a:cubicBezTo>
                  <a:cubicBezTo>
                    <a:pt x="2322406" y="1802518"/>
                    <a:pt x="1802518" y="2322406"/>
                    <a:pt x="1161203" y="2322406"/>
                  </a:cubicBezTo>
                  <a:cubicBezTo>
                    <a:pt x="519888" y="2322406"/>
                    <a:pt x="0" y="1802518"/>
                    <a:pt x="0" y="1161203"/>
                  </a:cubicBezTo>
                  <a:cubicBezTo>
                    <a:pt x="0" y="519888"/>
                    <a:pt x="519888" y="0"/>
                    <a:pt x="1161203" y="0"/>
                  </a:cubicBezTo>
                  <a:close/>
                </a:path>
              </a:pathLst>
            </a:custGeom>
          </p:spPr>
        </p:pic>
        <p:pic>
          <p:nvPicPr>
            <p:cNvPr id="17" name="图片 16"/>
            <p:cNvPicPr>
              <a:picLocks noChangeAspect="1"/>
            </p:cNvPicPr>
            <p:nvPr>
              <p:custDataLst>
                <p:tags r:id="rId6"/>
              </p:custDataLst>
            </p:nvPr>
          </p:nvPicPr>
          <p:blipFill>
            <a:blip r:embed="rId7"/>
            <a:srcRect/>
            <a:stretch>
              <a:fillRect/>
            </a:stretch>
          </p:blipFill>
          <p:spPr>
            <a:xfrm>
              <a:off x="4441" y="6151"/>
              <a:ext cx="7159" cy="7159"/>
            </a:xfrm>
            <a:custGeom>
              <a:avLst/>
              <a:gdLst>
                <a:gd name="connsiteX0" fmla="*/ 1445658 w 2891316"/>
                <a:gd name="connsiteY0" fmla="*/ 0 h 2891316"/>
                <a:gd name="connsiteX1" fmla="*/ 2891316 w 2891316"/>
                <a:gd name="connsiteY1" fmla="*/ 1445658 h 2891316"/>
                <a:gd name="connsiteX2" fmla="*/ 1445658 w 2891316"/>
                <a:gd name="connsiteY2" fmla="*/ 2891316 h 2891316"/>
                <a:gd name="connsiteX3" fmla="*/ 0 w 2891316"/>
                <a:gd name="connsiteY3" fmla="*/ 1445658 h 2891316"/>
                <a:gd name="connsiteX4" fmla="*/ 1445658 w 2891316"/>
                <a:gd name="connsiteY4" fmla="*/ 0 h 28913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1316" h="2891316">
                  <a:moveTo>
                    <a:pt x="1445658" y="0"/>
                  </a:moveTo>
                  <a:cubicBezTo>
                    <a:pt x="2244073" y="0"/>
                    <a:pt x="2891316" y="647243"/>
                    <a:pt x="2891316" y="1445658"/>
                  </a:cubicBezTo>
                  <a:cubicBezTo>
                    <a:pt x="2891316" y="2244073"/>
                    <a:pt x="2244073" y="2891316"/>
                    <a:pt x="1445658" y="2891316"/>
                  </a:cubicBezTo>
                  <a:cubicBezTo>
                    <a:pt x="647243" y="2891316"/>
                    <a:pt x="0" y="2244073"/>
                    <a:pt x="0" y="1445658"/>
                  </a:cubicBezTo>
                  <a:cubicBezTo>
                    <a:pt x="0" y="647243"/>
                    <a:pt x="647243" y="0"/>
                    <a:pt x="1445658" y="0"/>
                  </a:cubicBezTo>
                  <a:close/>
                </a:path>
              </a:pathLst>
            </a:custGeom>
          </p:spPr>
        </p:pic>
      </p:grpSp>
      <p:grpSp>
        <p:nvGrpSpPr>
          <p:cNvPr id="3" name="组合 2"/>
          <p:cNvGrpSpPr/>
          <p:nvPr/>
        </p:nvGrpSpPr>
        <p:grpSpPr>
          <a:xfrm>
            <a:off x="10455910" y="5412423"/>
            <a:ext cx="12851130" cy="5332095"/>
            <a:chOff x="16932" y="8872"/>
            <a:chExt cx="19094" cy="5370"/>
          </a:xfrm>
        </p:grpSpPr>
        <p:grpSp>
          <p:nvGrpSpPr>
            <p:cNvPr id="4" name="组合 3"/>
            <p:cNvGrpSpPr/>
            <p:nvPr>
              <p:custDataLst>
                <p:tags r:id="rId8"/>
              </p:custDataLst>
            </p:nvPr>
          </p:nvGrpSpPr>
          <p:grpSpPr>
            <a:xfrm>
              <a:off x="16932" y="8872"/>
              <a:ext cx="19094" cy="5370"/>
              <a:chOff x="16932" y="8872"/>
              <a:chExt cx="19094" cy="5370"/>
            </a:xfrm>
          </p:grpSpPr>
          <p:sp>
            <p:nvSpPr>
              <p:cNvPr id="25" name="矩形 24"/>
              <p:cNvSpPr/>
              <p:nvPr>
                <p:custDataLst>
                  <p:tags r:id="rId9"/>
                </p:custDataLst>
              </p:nvPr>
            </p:nvSpPr>
            <p:spPr>
              <a:xfrm>
                <a:off x="17413" y="9472"/>
                <a:ext cx="18049" cy="4227"/>
              </a:xfrm>
              <a:prstGeom prst="rect">
                <a:avLst/>
              </a:prstGeom>
              <a:solidFill>
                <a:schemeClr val="lt1"/>
              </a:solidFill>
              <a:ln w="47625" cmpd="dbl">
                <a:solidFill>
                  <a:srgbClr val="7030A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lt1"/>
                  </a:solidFill>
                </a:endParaRPr>
              </a:p>
            </p:txBody>
          </p:sp>
          <p:grpSp>
            <p:nvGrpSpPr>
              <p:cNvPr id="8" name="组合 7"/>
              <p:cNvGrpSpPr/>
              <p:nvPr>
                <p:custDataLst>
                  <p:tags r:id="rId10"/>
                </p:custDataLst>
              </p:nvPr>
            </p:nvGrpSpPr>
            <p:grpSpPr>
              <a:xfrm>
                <a:off x="16932" y="8872"/>
                <a:ext cx="1396" cy="1396"/>
                <a:chOff x="5812" y="3081"/>
                <a:chExt cx="1396" cy="1396"/>
              </a:xfrm>
            </p:grpSpPr>
            <p:cxnSp>
              <p:nvCxnSpPr>
                <p:cNvPr id="6" name="直接连接符 5"/>
                <p:cNvCxnSpPr/>
                <p:nvPr>
                  <p:custDataLst>
                    <p:tags r:id="rId11"/>
                  </p:custDataLst>
                </p:nvPr>
              </p:nvCxnSpPr>
              <p:spPr>
                <a:xfrm>
                  <a:off x="6640" y="3081"/>
                  <a:ext cx="0" cy="1397"/>
                </a:xfrm>
                <a:prstGeom prst="line">
                  <a:avLst/>
                </a:prstGeom>
                <a:ln w="28575" cmpd="dbl">
                  <a:solidFill>
                    <a:srgbClr val="7030A0"/>
                  </a:solidFill>
                  <a:prstDash val="solid"/>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custDataLst>
                    <p:tags r:id="rId12"/>
                  </p:custDataLst>
                </p:nvPr>
              </p:nvCxnSpPr>
              <p:spPr>
                <a:xfrm rot="5400000">
                  <a:off x="6510" y="3292"/>
                  <a:ext cx="0" cy="1397"/>
                </a:xfrm>
                <a:prstGeom prst="line">
                  <a:avLst/>
                </a:prstGeom>
                <a:ln w="28575" cmpd="dbl">
                  <a:solidFill>
                    <a:srgbClr val="7030A0"/>
                  </a:solidFill>
                  <a:prstDash val="solid"/>
                </a:ln>
              </p:spPr>
              <p:style>
                <a:lnRef idx="1">
                  <a:schemeClr val="accent1"/>
                </a:lnRef>
                <a:fillRef idx="0">
                  <a:schemeClr val="accent1"/>
                </a:fillRef>
                <a:effectRef idx="0">
                  <a:schemeClr val="accent1"/>
                </a:effectRef>
                <a:fontRef idx="minor">
                  <a:schemeClr val="tx1"/>
                </a:fontRef>
              </p:style>
            </p:cxnSp>
          </p:grpSp>
          <p:grpSp>
            <p:nvGrpSpPr>
              <p:cNvPr id="9" name="组合 8"/>
              <p:cNvGrpSpPr/>
              <p:nvPr>
                <p:custDataLst>
                  <p:tags r:id="rId13"/>
                </p:custDataLst>
              </p:nvPr>
            </p:nvGrpSpPr>
            <p:grpSpPr>
              <a:xfrm rot="5400000" flipH="1">
                <a:off x="34630" y="12846"/>
                <a:ext cx="1396" cy="1396"/>
                <a:chOff x="5812" y="3081"/>
                <a:chExt cx="1396" cy="1396"/>
              </a:xfrm>
            </p:grpSpPr>
            <p:cxnSp>
              <p:nvCxnSpPr>
                <p:cNvPr id="10" name="直接连接符 9"/>
                <p:cNvCxnSpPr/>
                <p:nvPr>
                  <p:custDataLst>
                    <p:tags r:id="rId14"/>
                  </p:custDataLst>
                </p:nvPr>
              </p:nvCxnSpPr>
              <p:spPr>
                <a:xfrm>
                  <a:off x="6640" y="3081"/>
                  <a:ext cx="0" cy="1397"/>
                </a:xfrm>
                <a:prstGeom prst="line">
                  <a:avLst/>
                </a:prstGeom>
                <a:ln w="28575" cmpd="dbl">
                  <a:solidFill>
                    <a:srgbClr val="7030A0"/>
                  </a:solidFill>
                  <a:prstDash val="solid"/>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custDataLst>
                    <p:tags r:id="rId15"/>
                  </p:custDataLst>
                </p:nvPr>
              </p:nvCxnSpPr>
              <p:spPr>
                <a:xfrm rot="5400000">
                  <a:off x="6510" y="3292"/>
                  <a:ext cx="0" cy="1397"/>
                </a:xfrm>
                <a:prstGeom prst="line">
                  <a:avLst/>
                </a:prstGeom>
                <a:ln w="28575" cmpd="dbl">
                  <a:solidFill>
                    <a:srgbClr val="7030A0"/>
                  </a:solidFill>
                  <a:prstDash val="solid"/>
                </a:ln>
              </p:spPr>
              <p:style>
                <a:lnRef idx="1">
                  <a:schemeClr val="accent1"/>
                </a:lnRef>
                <a:fillRef idx="0">
                  <a:schemeClr val="accent1"/>
                </a:fillRef>
                <a:effectRef idx="0">
                  <a:schemeClr val="accent1"/>
                </a:effectRef>
                <a:fontRef idx="minor">
                  <a:schemeClr val="tx1"/>
                </a:fontRef>
              </p:style>
            </p:cxnSp>
          </p:grpSp>
        </p:grpSp>
        <p:sp>
          <p:nvSpPr>
            <p:cNvPr id="5" name="Title 6"/>
            <p:cNvSpPr txBox="1"/>
            <p:nvPr>
              <p:custDataLst>
                <p:tags r:id="rId16"/>
              </p:custDataLst>
            </p:nvPr>
          </p:nvSpPr>
          <p:spPr>
            <a:xfrm>
              <a:off x="17891" y="9895"/>
              <a:ext cx="17094" cy="3537"/>
            </a:xfrm>
            <a:prstGeom prst="rect">
              <a:avLst/>
            </a:prstGeom>
            <a:noFill/>
          </p:spPr>
          <p:txBody>
            <a:bodyPr wrap="square" lIns="101600" tIns="0" rIns="82550" bIns="0" rtlCol="0" anchor="t" anchorCtr="0">
              <a:spAutoFit/>
            </a:bodyPr>
            <a:lstStyle>
              <a:defPPr>
                <a:defRPr lang="zh-CN"/>
              </a:defPPr>
              <a:lvl1pPr fontAlgn="auto">
                <a:lnSpc>
                  <a:spcPct val="130000"/>
                </a:lnSpc>
                <a:spcAft>
                  <a:spcPts val="1000"/>
                </a:spcAft>
                <a:defRPr sz="1600" spc="150"/>
              </a:lvl1pPr>
            </a:lstStyle>
            <a:p>
              <a:pPr marL="378460" lvl="0" indent="-378460" algn="l" fontAlgn="ctr">
                <a:lnSpc>
                  <a:spcPct val="130000"/>
                </a:lnSpc>
                <a:spcBef>
                  <a:spcPts val="1200"/>
                </a:spcBef>
                <a:spcAft>
                  <a:spcPts val="0"/>
                </a:spcAft>
                <a:buSzPct val="80000"/>
                <a:buFont typeface="Wingdings" panose="05000000000000000000" charset="0"/>
                <a:buChar char=""/>
              </a:pPr>
              <a:r>
                <a:rPr lang="zh-CN" altLang="en-US" sz="2800" strike="noStrike" spc="160" baseline="0" dirty="0">
                  <a:solidFill>
                    <a:schemeClr val="tx1"/>
                  </a:solidFill>
                  <a:uFillTx/>
                  <a:latin typeface="Microsoft YaHei Light" panose="020B0502040204020203" charset="-122"/>
                  <a:ea typeface="Microsoft YaHei Light" panose="020B0502040204020203" charset="-122"/>
                  <a:cs typeface="Microsoft YaHei Light" panose="020B0502040204020203" charset="-122"/>
                  <a:sym typeface="+mn-ea"/>
                </a:rPr>
                <a:t>背景：我们正在开发一个在线购物网站，包含多个功能模块，如用户注册、商品浏览、购物车管理等，每个功能模块都需要与后端服务器进行交互，通过发送HTTP请求和接收HTTP响应来完成相应的操作。</a:t>
              </a:r>
              <a:endParaRPr lang="zh-CN" altLang="en-US" sz="2800" strike="noStrike" spc="160" baseline="0" dirty="0">
                <a:solidFill>
                  <a:schemeClr val="tx1"/>
                </a:solidFill>
                <a:uFillTx/>
                <a:latin typeface="Microsoft YaHei Light" panose="020B0502040204020203" charset="-122"/>
                <a:ea typeface="Microsoft YaHei Light" panose="020B0502040204020203" charset="-122"/>
                <a:cs typeface="Microsoft YaHei Light" panose="020B0502040204020203" charset="-122"/>
                <a:sym typeface="+mn-ea"/>
              </a:endParaRPr>
            </a:p>
            <a:p>
              <a:pPr marL="378460" lvl="0" indent="-378460" algn="l" fontAlgn="ctr">
                <a:lnSpc>
                  <a:spcPct val="130000"/>
                </a:lnSpc>
                <a:spcBef>
                  <a:spcPts val="1200"/>
                </a:spcBef>
                <a:spcAft>
                  <a:spcPts val="0"/>
                </a:spcAft>
                <a:buSzPct val="80000"/>
                <a:buFont typeface="Wingdings" panose="05000000000000000000" charset="0"/>
                <a:buChar char=""/>
              </a:pPr>
              <a:r>
                <a:rPr lang="zh-CN" altLang="en-US" sz="2800" strike="noStrike" spc="160" baseline="0" dirty="0">
                  <a:solidFill>
                    <a:schemeClr val="tx1"/>
                  </a:solidFill>
                  <a:uFillTx/>
                  <a:latin typeface="Microsoft YaHei Light" panose="020B0502040204020203" charset="-122"/>
                  <a:ea typeface="Microsoft YaHei Light" panose="020B0502040204020203" charset="-122"/>
                  <a:cs typeface="Microsoft YaHei Light" panose="020B0502040204020203" charset="-122"/>
                  <a:sym typeface="+mn-ea"/>
                </a:rPr>
                <a:t>需求：测试每个模块的功能，以及核心下单场景（账号注册-&gt;登录-&gt;查看商品列表-&gt;添加购物车-&gt;下单支付）。</a:t>
              </a:r>
              <a:endParaRPr lang="zh-CN" altLang="en-US" sz="2800" strike="noStrike" spc="160" baseline="0" dirty="0">
                <a:solidFill>
                  <a:schemeClr val="tx1"/>
                </a:solidFill>
                <a:uFillTx/>
                <a:latin typeface="Microsoft YaHei Light" panose="020B0502040204020203" charset="-122"/>
                <a:ea typeface="Microsoft YaHei Light" panose="020B0502040204020203" charset="-122"/>
                <a:cs typeface="Microsoft YaHei Light" panose="020B0502040204020203" charset="-122"/>
                <a:sym typeface="+mn-ea"/>
              </a:endParaRPr>
            </a:p>
          </p:txBody>
        </p:sp>
      </p:grpSp>
      <p:cxnSp>
        <p:nvCxnSpPr>
          <p:cNvPr id="12" name="直接连接符 11"/>
          <p:cNvCxnSpPr/>
          <p:nvPr>
            <p:custDataLst>
              <p:tags r:id="rId17"/>
            </p:custDataLst>
          </p:nvPr>
        </p:nvCxnSpPr>
        <p:spPr>
          <a:xfrm>
            <a:off x="914310" y="1828814"/>
            <a:ext cx="22555380" cy="25400"/>
          </a:xfrm>
          <a:prstGeom prst="line">
            <a:avLst/>
          </a:prstGeom>
          <a:ln w="31750" cap="flat" cmpd="sng">
            <a:solidFill>
              <a:srgbClr val="591979"/>
            </a:solidFill>
            <a:prstDash val="solid"/>
            <a:headEnd type="none"/>
            <a:tailEnd type="none"/>
          </a:ln>
        </p:spPr>
        <p:style>
          <a:lnRef idx="1">
            <a:schemeClr val="dk1"/>
          </a:lnRef>
          <a:fillRef idx="0">
            <a:schemeClr val="dk1"/>
          </a:fillRef>
          <a:effectRef idx="0">
            <a:schemeClr val="dk1"/>
          </a:effectRef>
          <a:fontRef idx="minor">
            <a:schemeClr val="tx1"/>
          </a:fontRef>
        </p:style>
      </p:cxnSp>
      <p:sp>
        <p:nvSpPr>
          <p:cNvPr id="13" name="文本框 6"/>
          <p:cNvSpPr txBox="1"/>
          <p:nvPr>
            <p:custDataLst>
              <p:tags r:id="rId18"/>
            </p:custDataLst>
          </p:nvPr>
        </p:nvSpPr>
        <p:spPr>
          <a:xfrm>
            <a:off x="914400" y="304800"/>
            <a:ext cx="6082030" cy="1219200"/>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2040204020203" charset="-122"/>
                <a:ea typeface="微软雅黑" panose="020B0502040204020203" charset="-122"/>
                <a:cs typeface="微软雅黑" panose="020B0502040204020203" charset="-122"/>
              </a:defRPr>
            </a:lvl1pPr>
          </a:lstStyle>
          <a:p>
            <a:pPr marL="0" indent="0" algn="l">
              <a:lnSpc>
                <a:spcPct val="100000"/>
              </a:lnSpc>
              <a:spcBef>
                <a:spcPts val="0"/>
              </a:spcBef>
              <a:spcAft>
                <a:spcPts val="0"/>
              </a:spcAft>
              <a:buSzPct val="100000"/>
              <a:buNone/>
            </a:pPr>
            <a:r>
              <a:rPr lang="zh-CN" altLang="en-US" sz="7200">
                <a:solidFill>
                  <a:srgbClr val="591979"/>
                </a:solidFill>
                <a:latin typeface="Arial Regular" panose="020B0604020202090204" charset="0"/>
                <a:ea typeface="宋体" charset="0"/>
              </a:rPr>
              <a:t>购物</a:t>
            </a:r>
            <a:r>
              <a:rPr lang="zh-CN" altLang="en-US" sz="7200">
                <a:solidFill>
                  <a:srgbClr val="591979"/>
                </a:solidFill>
                <a:latin typeface="Arial Regular" panose="020B0604020202090204" charset="0"/>
                <a:ea typeface="宋体" charset="0"/>
              </a:rPr>
              <a:t>案例</a:t>
            </a:r>
            <a:endParaRPr lang="zh-CN" altLang="en-US" sz="7200">
              <a:solidFill>
                <a:srgbClr val="591979"/>
              </a:solidFill>
              <a:latin typeface="Arial Regular" panose="020B0604020202090204" charset="0"/>
              <a:ea typeface="宋体" charset="0"/>
            </a:endParaRPr>
          </a:p>
        </p:txBody>
      </p:sp>
    </p:spTree>
    <p:custDataLst>
      <p:tags r:id="rId19"/>
    </p:custData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2" name="组合 1"/>
          <p:cNvGrpSpPr/>
          <p:nvPr/>
        </p:nvGrpSpPr>
        <p:grpSpPr>
          <a:xfrm>
            <a:off x="1031240" y="3833495"/>
            <a:ext cx="11091545" cy="8673465"/>
            <a:chOff x="17038" y="2236"/>
            <a:chExt cx="19994" cy="17082"/>
          </a:xfrm>
        </p:grpSpPr>
        <p:sp>
          <p:nvSpPr>
            <p:cNvPr id="58" name="任意多边形: 形状 57"/>
            <p:cNvSpPr/>
            <p:nvPr>
              <p:custDataLst>
                <p:tags r:id="rId1"/>
              </p:custDataLst>
            </p:nvPr>
          </p:nvSpPr>
          <p:spPr>
            <a:xfrm>
              <a:off x="17038" y="2236"/>
              <a:ext cx="19995" cy="17082"/>
            </a:xfrm>
            <a:custGeom>
              <a:avLst/>
              <a:gdLst>
                <a:gd name="connsiteX0" fmla="*/ 0 w 6010852"/>
                <a:gd name="connsiteY0" fmla="*/ 0 h 5134985"/>
                <a:gd name="connsiteX1" fmla="*/ 4207597 w 6010852"/>
                <a:gd name="connsiteY1" fmla="*/ 0 h 5134985"/>
                <a:gd name="connsiteX2" fmla="*/ 4207597 w 6010852"/>
                <a:gd name="connsiteY2" fmla="*/ 1099127 h 5134985"/>
                <a:gd name="connsiteX3" fmla="*/ 6010853 w 6010852"/>
                <a:gd name="connsiteY3" fmla="*/ 1099127 h 5134985"/>
                <a:gd name="connsiteX4" fmla="*/ 6010853 w 6010852"/>
                <a:gd name="connsiteY4" fmla="*/ 5134986 h 5134985"/>
                <a:gd name="connsiteX5" fmla="*/ 1820430 w 6010852"/>
                <a:gd name="connsiteY5" fmla="*/ 5134986 h 5134985"/>
                <a:gd name="connsiteX6" fmla="*/ 1820430 w 6010852"/>
                <a:gd name="connsiteY6" fmla="*/ 4104554 h 5134985"/>
                <a:gd name="connsiteX7" fmla="*/ 0 w 6010852"/>
                <a:gd name="connsiteY7" fmla="*/ 4104554 h 5134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10852" h="5134985">
                  <a:moveTo>
                    <a:pt x="0" y="0"/>
                  </a:moveTo>
                  <a:lnTo>
                    <a:pt x="4207597" y="0"/>
                  </a:lnTo>
                  <a:lnTo>
                    <a:pt x="4207597" y="1099127"/>
                  </a:lnTo>
                  <a:lnTo>
                    <a:pt x="6010853" y="1099127"/>
                  </a:lnTo>
                  <a:lnTo>
                    <a:pt x="6010853" y="5134986"/>
                  </a:lnTo>
                  <a:lnTo>
                    <a:pt x="1820430" y="5134986"/>
                  </a:lnTo>
                  <a:lnTo>
                    <a:pt x="1820430" y="4104554"/>
                  </a:lnTo>
                  <a:lnTo>
                    <a:pt x="0" y="4104554"/>
                  </a:lnTo>
                  <a:close/>
                </a:path>
              </a:pathLst>
            </a:custGeom>
            <a:noFill/>
            <a:ln w="50800" cap="flat">
              <a:solidFill>
                <a:srgbClr val="7030A0"/>
              </a:solidFill>
              <a:prstDash val="solid"/>
              <a:miter/>
            </a:ln>
          </p:spPr>
          <p:txBody>
            <a:bodyPr rtlCol="0" anchor="ctr"/>
            <a:p>
              <a:endParaRPr lang="zh-CN" altLang="en-US" sz="1800"/>
            </a:p>
          </p:txBody>
        </p:sp>
        <p:grpSp>
          <p:nvGrpSpPr>
            <p:cNvPr id="8" name="组合 7"/>
            <p:cNvGrpSpPr/>
            <p:nvPr>
              <p:custDataLst>
                <p:tags r:id="rId2"/>
              </p:custDataLst>
            </p:nvPr>
          </p:nvGrpSpPr>
          <p:grpSpPr>
            <a:xfrm>
              <a:off x="18192" y="3287"/>
              <a:ext cx="17486" cy="14950"/>
              <a:chOff x="8404" y="1602"/>
              <a:chExt cx="8979" cy="7676"/>
            </a:xfrm>
          </p:grpSpPr>
          <p:pic>
            <p:nvPicPr>
              <p:cNvPr id="56" name="图片 55"/>
              <p:cNvPicPr>
                <a:picLocks noChangeAspect="1"/>
              </p:cNvPicPr>
              <p:nvPr>
                <p:custDataLst>
                  <p:tags r:id="rId3"/>
                </p:custDataLst>
              </p:nvPr>
            </p:nvPicPr>
            <p:blipFill>
              <a:blip r:embed="rId4"/>
              <a:srcRect l="4" r="4"/>
              <a:stretch>
                <a:fillRect/>
              </a:stretch>
            </p:blipFill>
            <p:spPr>
              <a:xfrm>
                <a:off x="8404" y="1602"/>
                <a:ext cx="5571" cy="5571"/>
              </a:xfrm>
              <a:custGeom>
                <a:avLst/>
                <a:gdLst>
                  <a:gd name="connsiteX0" fmla="*/ 0 w 3039774"/>
                  <a:gd name="connsiteY0" fmla="*/ 0 h 3039774"/>
                  <a:gd name="connsiteX1" fmla="*/ 3039774 w 3039774"/>
                  <a:gd name="connsiteY1" fmla="*/ 0 h 3039774"/>
                  <a:gd name="connsiteX2" fmla="*/ 3039774 w 3039774"/>
                  <a:gd name="connsiteY2" fmla="*/ 3039774 h 3039774"/>
                  <a:gd name="connsiteX3" fmla="*/ 0 w 3039774"/>
                  <a:gd name="connsiteY3" fmla="*/ 3039774 h 3039774"/>
                </a:gdLst>
                <a:ahLst/>
                <a:cxnLst>
                  <a:cxn ang="0">
                    <a:pos x="connsiteX0" y="connsiteY0"/>
                  </a:cxn>
                  <a:cxn ang="0">
                    <a:pos x="connsiteX1" y="connsiteY1"/>
                  </a:cxn>
                  <a:cxn ang="0">
                    <a:pos x="connsiteX2" y="connsiteY2"/>
                  </a:cxn>
                  <a:cxn ang="0">
                    <a:pos x="connsiteX3" y="connsiteY3"/>
                  </a:cxn>
                </a:cxnLst>
                <a:rect l="l" t="t" r="r" b="b"/>
                <a:pathLst>
                  <a:path w="3039774" h="3039774">
                    <a:moveTo>
                      <a:pt x="0" y="0"/>
                    </a:moveTo>
                    <a:lnTo>
                      <a:pt x="3039774" y="0"/>
                    </a:lnTo>
                    <a:lnTo>
                      <a:pt x="3039774" y="3039774"/>
                    </a:lnTo>
                    <a:lnTo>
                      <a:pt x="0" y="3039774"/>
                    </a:lnTo>
                    <a:close/>
                  </a:path>
                </a:pathLst>
              </a:custGeom>
            </p:spPr>
          </p:pic>
          <p:pic>
            <p:nvPicPr>
              <p:cNvPr id="57" name="图片 56"/>
              <p:cNvPicPr>
                <a:picLocks noChangeAspect="1"/>
              </p:cNvPicPr>
              <p:nvPr>
                <p:custDataLst>
                  <p:tags r:id="rId5"/>
                </p:custDataLst>
              </p:nvPr>
            </p:nvPicPr>
            <p:blipFill>
              <a:blip r:embed="rId6"/>
              <a:srcRect l="4" r="4"/>
              <a:stretch>
                <a:fillRect/>
              </a:stretch>
            </p:blipFill>
            <p:spPr>
              <a:xfrm>
                <a:off x="11812" y="3707"/>
                <a:ext cx="5571" cy="5571"/>
              </a:xfrm>
              <a:custGeom>
                <a:avLst/>
                <a:gdLst>
                  <a:gd name="connsiteX0" fmla="*/ 0 w 3039774"/>
                  <a:gd name="connsiteY0" fmla="*/ 0 h 3039774"/>
                  <a:gd name="connsiteX1" fmla="*/ 3039774 w 3039774"/>
                  <a:gd name="connsiteY1" fmla="*/ 0 h 3039774"/>
                  <a:gd name="connsiteX2" fmla="*/ 3039774 w 3039774"/>
                  <a:gd name="connsiteY2" fmla="*/ 3039774 h 3039774"/>
                  <a:gd name="connsiteX3" fmla="*/ 0 w 3039774"/>
                  <a:gd name="connsiteY3" fmla="*/ 3039774 h 3039774"/>
                </a:gdLst>
                <a:ahLst/>
                <a:cxnLst>
                  <a:cxn ang="0">
                    <a:pos x="connsiteX0" y="connsiteY0"/>
                  </a:cxn>
                  <a:cxn ang="0">
                    <a:pos x="connsiteX1" y="connsiteY1"/>
                  </a:cxn>
                  <a:cxn ang="0">
                    <a:pos x="connsiteX2" y="connsiteY2"/>
                  </a:cxn>
                  <a:cxn ang="0">
                    <a:pos x="connsiteX3" y="connsiteY3"/>
                  </a:cxn>
                </a:cxnLst>
                <a:rect l="l" t="t" r="r" b="b"/>
                <a:pathLst>
                  <a:path w="3039774" h="3039774">
                    <a:moveTo>
                      <a:pt x="0" y="0"/>
                    </a:moveTo>
                    <a:lnTo>
                      <a:pt x="3039774" y="0"/>
                    </a:lnTo>
                    <a:lnTo>
                      <a:pt x="3039774" y="3039774"/>
                    </a:lnTo>
                    <a:lnTo>
                      <a:pt x="0" y="3039774"/>
                    </a:lnTo>
                    <a:close/>
                  </a:path>
                </a:pathLst>
              </a:custGeom>
            </p:spPr>
          </p:pic>
        </p:grpSp>
      </p:grpSp>
      <p:grpSp>
        <p:nvGrpSpPr>
          <p:cNvPr id="15" name="组合 14"/>
          <p:cNvGrpSpPr/>
          <p:nvPr/>
        </p:nvGrpSpPr>
        <p:grpSpPr>
          <a:xfrm>
            <a:off x="12912090" y="3689350"/>
            <a:ext cx="10526395" cy="3829685"/>
            <a:chOff x="16932" y="8872"/>
            <a:chExt cx="19094" cy="5370"/>
          </a:xfrm>
        </p:grpSpPr>
        <p:grpSp>
          <p:nvGrpSpPr>
            <p:cNvPr id="16" name="组合 15"/>
            <p:cNvGrpSpPr/>
            <p:nvPr>
              <p:custDataLst>
                <p:tags r:id="rId7"/>
              </p:custDataLst>
            </p:nvPr>
          </p:nvGrpSpPr>
          <p:grpSpPr>
            <a:xfrm>
              <a:off x="16932" y="8872"/>
              <a:ext cx="19094" cy="5370"/>
              <a:chOff x="16932" y="8872"/>
              <a:chExt cx="19094" cy="5370"/>
            </a:xfrm>
          </p:grpSpPr>
          <p:sp>
            <p:nvSpPr>
              <p:cNvPr id="17" name="矩形 16"/>
              <p:cNvSpPr/>
              <p:nvPr>
                <p:custDataLst>
                  <p:tags r:id="rId8"/>
                </p:custDataLst>
              </p:nvPr>
            </p:nvSpPr>
            <p:spPr>
              <a:xfrm>
                <a:off x="17413" y="9472"/>
                <a:ext cx="18049" cy="4227"/>
              </a:xfrm>
              <a:prstGeom prst="rect">
                <a:avLst/>
              </a:prstGeom>
              <a:solidFill>
                <a:schemeClr val="lt1"/>
              </a:solidFill>
              <a:ln w="47625" cmpd="dbl">
                <a:solidFill>
                  <a:srgbClr val="7030A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lt1"/>
                  </a:solidFill>
                </a:endParaRPr>
              </a:p>
            </p:txBody>
          </p:sp>
          <p:grpSp>
            <p:nvGrpSpPr>
              <p:cNvPr id="18" name="组合 17"/>
              <p:cNvGrpSpPr/>
              <p:nvPr>
                <p:custDataLst>
                  <p:tags r:id="rId9"/>
                </p:custDataLst>
              </p:nvPr>
            </p:nvGrpSpPr>
            <p:grpSpPr>
              <a:xfrm>
                <a:off x="16932" y="8872"/>
                <a:ext cx="1396" cy="1396"/>
                <a:chOff x="5812" y="3081"/>
                <a:chExt cx="1396" cy="1396"/>
              </a:xfrm>
            </p:grpSpPr>
            <p:cxnSp>
              <p:nvCxnSpPr>
                <p:cNvPr id="19" name="直接连接符 18"/>
                <p:cNvCxnSpPr/>
                <p:nvPr>
                  <p:custDataLst>
                    <p:tags r:id="rId10"/>
                  </p:custDataLst>
                </p:nvPr>
              </p:nvCxnSpPr>
              <p:spPr>
                <a:xfrm>
                  <a:off x="6640" y="3081"/>
                  <a:ext cx="0" cy="1397"/>
                </a:xfrm>
                <a:prstGeom prst="line">
                  <a:avLst/>
                </a:prstGeom>
                <a:ln w="28575" cmpd="dbl">
                  <a:solidFill>
                    <a:srgbClr val="7030A0"/>
                  </a:solidFill>
                  <a:prstDash val="solid"/>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custDataLst>
                    <p:tags r:id="rId11"/>
                  </p:custDataLst>
                </p:nvPr>
              </p:nvCxnSpPr>
              <p:spPr>
                <a:xfrm rot="5400000">
                  <a:off x="6510" y="3292"/>
                  <a:ext cx="0" cy="1397"/>
                </a:xfrm>
                <a:prstGeom prst="line">
                  <a:avLst/>
                </a:prstGeom>
                <a:ln w="28575" cmpd="dbl">
                  <a:solidFill>
                    <a:srgbClr val="7030A0"/>
                  </a:solidFill>
                  <a:prstDash val="solid"/>
                </a:ln>
              </p:spPr>
              <p:style>
                <a:lnRef idx="1">
                  <a:schemeClr val="accent1"/>
                </a:lnRef>
                <a:fillRef idx="0">
                  <a:schemeClr val="accent1"/>
                </a:fillRef>
                <a:effectRef idx="0">
                  <a:schemeClr val="accent1"/>
                </a:effectRef>
                <a:fontRef idx="minor">
                  <a:schemeClr val="tx1"/>
                </a:fontRef>
              </p:style>
            </p:cxnSp>
          </p:grpSp>
          <p:grpSp>
            <p:nvGrpSpPr>
              <p:cNvPr id="24" name="组合 23"/>
              <p:cNvGrpSpPr/>
              <p:nvPr>
                <p:custDataLst>
                  <p:tags r:id="rId12"/>
                </p:custDataLst>
              </p:nvPr>
            </p:nvGrpSpPr>
            <p:grpSpPr>
              <a:xfrm rot="5400000" flipH="1">
                <a:off x="34630" y="12846"/>
                <a:ext cx="1396" cy="1396"/>
                <a:chOff x="5812" y="3081"/>
                <a:chExt cx="1396" cy="1396"/>
              </a:xfrm>
            </p:grpSpPr>
            <p:cxnSp>
              <p:nvCxnSpPr>
                <p:cNvPr id="26" name="直接连接符 25"/>
                <p:cNvCxnSpPr/>
                <p:nvPr>
                  <p:custDataLst>
                    <p:tags r:id="rId13"/>
                  </p:custDataLst>
                </p:nvPr>
              </p:nvCxnSpPr>
              <p:spPr>
                <a:xfrm>
                  <a:off x="6640" y="3081"/>
                  <a:ext cx="0" cy="1397"/>
                </a:xfrm>
                <a:prstGeom prst="line">
                  <a:avLst/>
                </a:prstGeom>
                <a:ln w="28575" cmpd="dbl">
                  <a:solidFill>
                    <a:srgbClr val="7030A0"/>
                  </a:solidFill>
                  <a:prstDash val="solid"/>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custDataLst>
                    <p:tags r:id="rId14"/>
                  </p:custDataLst>
                </p:nvPr>
              </p:nvCxnSpPr>
              <p:spPr>
                <a:xfrm rot="5400000">
                  <a:off x="6510" y="3292"/>
                  <a:ext cx="0" cy="1397"/>
                </a:xfrm>
                <a:prstGeom prst="line">
                  <a:avLst/>
                </a:prstGeom>
                <a:ln w="28575" cmpd="dbl">
                  <a:solidFill>
                    <a:srgbClr val="7030A0"/>
                  </a:solidFill>
                  <a:prstDash val="solid"/>
                </a:ln>
              </p:spPr>
              <p:style>
                <a:lnRef idx="1">
                  <a:schemeClr val="accent1"/>
                </a:lnRef>
                <a:fillRef idx="0">
                  <a:schemeClr val="accent1"/>
                </a:fillRef>
                <a:effectRef idx="0">
                  <a:schemeClr val="accent1"/>
                </a:effectRef>
                <a:fontRef idx="minor">
                  <a:schemeClr val="tx1"/>
                </a:fontRef>
              </p:style>
            </p:cxnSp>
          </p:grpSp>
        </p:grpSp>
        <p:sp>
          <p:nvSpPr>
            <p:cNvPr id="28" name="Title 6"/>
            <p:cNvSpPr txBox="1"/>
            <p:nvPr>
              <p:custDataLst>
                <p:tags r:id="rId15"/>
              </p:custDataLst>
            </p:nvPr>
          </p:nvSpPr>
          <p:spPr>
            <a:xfrm>
              <a:off x="17891" y="9895"/>
              <a:ext cx="17094" cy="2898"/>
            </a:xfrm>
            <a:prstGeom prst="rect">
              <a:avLst/>
            </a:prstGeom>
            <a:noFill/>
          </p:spPr>
          <p:txBody>
            <a:bodyPr wrap="square" lIns="101600" tIns="0" rIns="82550" bIns="0" rtlCol="0" anchor="t" anchorCtr="0">
              <a:spAutoFit/>
            </a:bodyPr>
            <a:lstStyle>
              <a:defPPr>
                <a:defRPr lang="zh-CN"/>
              </a:defPPr>
              <a:lvl1pPr fontAlgn="auto">
                <a:lnSpc>
                  <a:spcPct val="130000"/>
                </a:lnSpc>
                <a:spcAft>
                  <a:spcPts val="1000"/>
                </a:spcAft>
                <a:defRPr sz="1600" spc="150"/>
              </a:lvl1pPr>
            </a:lstStyle>
            <a:p>
              <a:pPr marL="457200" lvl="0" indent="-457200" algn="l" fontAlgn="auto">
                <a:lnSpc>
                  <a:spcPct val="120000"/>
                </a:lnSpc>
                <a:spcBef>
                  <a:spcPts val="0"/>
                </a:spcBef>
                <a:spcAft>
                  <a:spcPts val="800"/>
                </a:spcAft>
                <a:buSzPct val="100000"/>
                <a:buFont typeface="Wingdings" panose="05000000000000000000" charset="0"/>
                <a:buChar char=""/>
              </a:pPr>
              <a:r>
                <a:rPr lang="zh-CN" altLang="en-US" sz="2800" b="0" spc="140">
                  <a:ln w="3175">
                    <a:noFill/>
                    <a:prstDash val="dash"/>
                  </a:ln>
                  <a:solidFill>
                    <a:schemeClr val="dk1">
                      <a:lumMod val="75000"/>
                      <a:lumOff val="25000"/>
                    </a:schemeClr>
                  </a:solidFill>
                  <a:latin typeface="微软雅黑" panose="020B0502040204020203" charset="-122"/>
                  <a:ea typeface="微软雅黑" panose="020B0502040204020203" charset="-122"/>
                  <a:cs typeface="微软雅黑" panose="020B0502040204020203" charset="-122"/>
                  <a:sym typeface="Helvetica Neue" panose="02000503000000020004"/>
                </a:rPr>
                <a:t>在没有接口自动化的情况下，测试团队需要手动执行每个功能模块的测试用例，包括发送请求、验证响应、检查数据等。这个过程非常耗时且容易出错，因为人工操作容易出现疏忽和错误。</a:t>
              </a:r>
              <a:endParaRPr lang="zh-CN" altLang="en-US" sz="2800" b="0" strike="noStrike" spc="160" baseline="0" dirty="0">
                <a:solidFill>
                  <a:schemeClr val="tx1"/>
                </a:solidFill>
                <a:uFillTx/>
                <a:latin typeface="Microsoft YaHei Light" panose="020B0502040204020203" charset="-122"/>
                <a:ea typeface="Microsoft YaHei Light" panose="020B0502040204020203" charset="-122"/>
                <a:cs typeface="Microsoft YaHei Light" panose="020B0502040204020203" charset="-122"/>
                <a:sym typeface="+mn-ea"/>
              </a:endParaRPr>
            </a:p>
          </p:txBody>
        </p:sp>
      </p:grpSp>
      <p:grpSp>
        <p:nvGrpSpPr>
          <p:cNvPr id="31" name="组合 30"/>
          <p:cNvGrpSpPr/>
          <p:nvPr/>
        </p:nvGrpSpPr>
        <p:grpSpPr>
          <a:xfrm>
            <a:off x="13905865" y="9622155"/>
            <a:ext cx="8538845" cy="1156970"/>
            <a:chOff x="21921" y="15153"/>
            <a:chExt cx="13447" cy="1822"/>
          </a:xfrm>
        </p:grpSpPr>
        <p:sp>
          <p:nvSpPr>
            <p:cNvPr id="29" name="文本框 28"/>
            <p:cNvSpPr txBox="1"/>
            <p:nvPr/>
          </p:nvSpPr>
          <p:spPr>
            <a:xfrm>
              <a:off x="21921" y="15153"/>
              <a:ext cx="5963" cy="1823"/>
            </a:xfrm>
            <a:prstGeom prst="rect">
              <a:avLst/>
            </a:prstGeom>
            <a:solidFill>
              <a:schemeClr val="lt1"/>
            </a:solid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ctr" forceAA="0">
              <a:spAutoFit/>
            </a:bodyPr>
            <a:p>
              <a:pPr marL="0" marR="0" indent="0" algn="ctr" defTabSz="821690" rtl="0" fontAlgn="auto" latinLnBrk="0" hangingPunct="0">
                <a:lnSpc>
                  <a:spcPct val="100000"/>
                </a:lnSpc>
                <a:spcBef>
                  <a:spcPts val="0"/>
                </a:spcBef>
                <a:spcAft>
                  <a:spcPts val="0"/>
                </a:spcAft>
                <a:buClrTx/>
                <a:buSzTx/>
                <a:buFontTx/>
                <a:buNone/>
              </a:pPr>
              <a:r>
                <a:rPr kumimoji="0" lang="zh-CN" altLang="en-US" sz="6600" i="0" u="none" strike="noStrike" cap="none" spc="0" normalizeH="0" baseline="0">
                  <a:gradFill>
                    <a:gsLst>
                      <a:gs pos="0">
                        <a:srgbClr val="E30000"/>
                      </a:gs>
                      <a:gs pos="100000">
                        <a:srgbClr val="760303"/>
                      </a:gs>
                    </a:gsLst>
                    <a:lin scaled="0"/>
                  </a:gradFill>
                  <a:effectLst>
                    <a:reflection blurRad="6350" stA="53000" endA="300" endPos="35500" dir="5400000" sy="-90000" algn="bl" rotWithShape="0"/>
                  </a:effectLst>
                  <a:uFillTx/>
                  <a:latin typeface="黑体" charset="0"/>
                  <a:ea typeface="黑体" charset="0"/>
                  <a:cs typeface="Helvetica Neue" panose="02000503000000020004"/>
                  <a:sym typeface="Helvetica Neue" panose="02000503000000020004"/>
                </a:rPr>
                <a:t>手忙脚乱</a:t>
              </a:r>
              <a:endParaRPr kumimoji="0" lang="zh-CN" altLang="en-US" sz="6600" i="0" u="none" strike="noStrike" cap="none" spc="0" normalizeH="0" baseline="0">
                <a:gradFill>
                  <a:gsLst>
                    <a:gs pos="0">
                      <a:srgbClr val="E30000"/>
                    </a:gs>
                    <a:gs pos="100000">
                      <a:srgbClr val="760303"/>
                    </a:gs>
                  </a:gsLst>
                  <a:lin scaled="0"/>
                </a:gradFill>
                <a:effectLst>
                  <a:reflection blurRad="6350" stA="53000" endA="300" endPos="35500" dir="5400000" sy="-90000" algn="bl" rotWithShape="0"/>
                </a:effectLst>
                <a:uFillTx/>
                <a:latin typeface="黑体" charset="0"/>
                <a:ea typeface="黑体" charset="0"/>
                <a:cs typeface="Helvetica Neue" panose="02000503000000020004"/>
                <a:sym typeface="Helvetica Neue" panose="02000503000000020004"/>
              </a:endParaRPr>
            </a:p>
          </p:txBody>
        </p:sp>
        <p:sp>
          <p:nvSpPr>
            <p:cNvPr id="30" name="文本框 29"/>
            <p:cNvSpPr txBox="1"/>
            <p:nvPr/>
          </p:nvSpPr>
          <p:spPr>
            <a:xfrm>
              <a:off x="29406" y="15153"/>
              <a:ext cx="5963" cy="1823"/>
            </a:xfrm>
            <a:prstGeom prst="rect">
              <a:avLst/>
            </a:prstGeom>
            <a:solidFill>
              <a:schemeClr val="lt1"/>
            </a:solid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ctr" forceAA="0">
              <a:spAutoFit/>
            </a:bodyPr>
            <a:p>
              <a:pPr marL="0" marR="0" indent="0" algn="ctr" defTabSz="821690" rtl="0" fontAlgn="auto" latinLnBrk="0" hangingPunct="0">
                <a:lnSpc>
                  <a:spcPct val="100000"/>
                </a:lnSpc>
                <a:spcBef>
                  <a:spcPts val="0"/>
                </a:spcBef>
                <a:spcAft>
                  <a:spcPts val="0"/>
                </a:spcAft>
                <a:buClrTx/>
                <a:buSzTx/>
                <a:buFontTx/>
                <a:buNone/>
              </a:pPr>
              <a:r>
                <a:rPr kumimoji="0" lang="zh-CN" altLang="en-US" sz="6600" b="1" i="0" u="none" strike="noStrike" cap="none" spc="0" normalizeH="0" baseline="0">
                  <a:gradFill>
                    <a:gsLst>
                      <a:gs pos="0">
                        <a:srgbClr val="E30000"/>
                      </a:gs>
                      <a:gs pos="100000">
                        <a:srgbClr val="760303"/>
                      </a:gs>
                    </a:gsLst>
                    <a:lin scaled="0"/>
                  </a:gradFill>
                  <a:effectLst>
                    <a:reflection blurRad="6350" stA="53000" endA="300" endPos="35500" dir="5400000" sy="-90000" algn="bl" rotWithShape="0"/>
                  </a:effectLst>
                  <a:uFillTx/>
                  <a:latin typeface="黑体" charset="0"/>
                  <a:ea typeface="黑体" charset="0"/>
                  <a:cs typeface="Helvetica Neue" panose="02000503000000020004"/>
                  <a:sym typeface="Helvetica Neue" panose="02000503000000020004"/>
                </a:rPr>
                <a:t>效率低下</a:t>
              </a:r>
              <a:endParaRPr kumimoji="0" lang="zh-CN" altLang="en-US" sz="6600" b="1" i="0" u="none" strike="noStrike" cap="none" spc="0" normalizeH="0" baseline="0">
                <a:gradFill>
                  <a:gsLst>
                    <a:gs pos="0">
                      <a:srgbClr val="E30000"/>
                    </a:gs>
                    <a:gs pos="100000">
                      <a:srgbClr val="760303"/>
                    </a:gs>
                  </a:gsLst>
                  <a:lin scaled="0"/>
                </a:gradFill>
                <a:effectLst>
                  <a:reflection blurRad="6350" stA="53000" endA="300" endPos="35500" dir="5400000" sy="-90000" algn="bl" rotWithShape="0"/>
                </a:effectLst>
                <a:uFillTx/>
                <a:latin typeface="黑体" charset="0"/>
                <a:ea typeface="黑体" charset="0"/>
                <a:cs typeface="Helvetica Neue" panose="02000503000000020004"/>
                <a:sym typeface="Helvetica Neue" panose="02000503000000020004"/>
              </a:endParaRPr>
            </a:p>
          </p:txBody>
        </p:sp>
      </p:grpSp>
      <p:cxnSp>
        <p:nvCxnSpPr>
          <p:cNvPr id="32" name="直接连接符 31"/>
          <p:cNvCxnSpPr/>
          <p:nvPr>
            <p:custDataLst>
              <p:tags r:id="rId16"/>
            </p:custDataLst>
          </p:nvPr>
        </p:nvCxnSpPr>
        <p:spPr>
          <a:xfrm>
            <a:off x="914310" y="1828814"/>
            <a:ext cx="22555380" cy="25400"/>
          </a:xfrm>
          <a:prstGeom prst="line">
            <a:avLst/>
          </a:prstGeom>
          <a:ln w="31750" cap="flat" cmpd="sng">
            <a:solidFill>
              <a:srgbClr val="591979"/>
            </a:solidFill>
            <a:prstDash val="solid"/>
            <a:headEnd type="none"/>
            <a:tailEnd type="none"/>
          </a:ln>
        </p:spPr>
        <p:style>
          <a:lnRef idx="1">
            <a:schemeClr val="dk1"/>
          </a:lnRef>
          <a:fillRef idx="0">
            <a:schemeClr val="dk1"/>
          </a:fillRef>
          <a:effectRef idx="0">
            <a:schemeClr val="dk1"/>
          </a:effectRef>
          <a:fontRef idx="minor">
            <a:schemeClr val="tx1"/>
          </a:fontRef>
        </p:style>
      </p:cxnSp>
      <p:sp>
        <p:nvSpPr>
          <p:cNvPr id="33" name="文本框 6"/>
          <p:cNvSpPr txBox="1"/>
          <p:nvPr>
            <p:custDataLst>
              <p:tags r:id="rId17"/>
            </p:custDataLst>
          </p:nvPr>
        </p:nvSpPr>
        <p:spPr>
          <a:xfrm>
            <a:off x="914400" y="304800"/>
            <a:ext cx="6082030" cy="1219200"/>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2040204020203" charset="-122"/>
                <a:ea typeface="微软雅黑" panose="020B0502040204020203" charset="-122"/>
                <a:cs typeface="微软雅黑" panose="020B0502040204020203" charset="-122"/>
              </a:defRPr>
            </a:lvl1pPr>
          </a:lstStyle>
          <a:p>
            <a:pPr marL="0" indent="0" algn="l">
              <a:lnSpc>
                <a:spcPct val="100000"/>
              </a:lnSpc>
              <a:spcBef>
                <a:spcPts val="0"/>
              </a:spcBef>
              <a:spcAft>
                <a:spcPts val="0"/>
              </a:spcAft>
              <a:buSzPct val="100000"/>
              <a:buNone/>
            </a:pPr>
            <a:r>
              <a:rPr lang="zh-CN" altLang="en-US" sz="7200">
                <a:solidFill>
                  <a:srgbClr val="591979"/>
                </a:solidFill>
                <a:latin typeface="Arial Regular" panose="020B0604020202090204" charset="0"/>
                <a:ea typeface="宋体" charset="0"/>
              </a:rPr>
              <a:t>购物</a:t>
            </a:r>
            <a:r>
              <a:rPr lang="zh-CN" altLang="en-US" sz="7200">
                <a:solidFill>
                  <a:srgbClr val="591979"/>
                </a:solidFill>
                <a:latin typeface="Arial Regular" panose="020B0604020202090204" charset="0"/>
                <a:ea typeface="宋体" charset="0"/>
              </a:rPr>
              <a:t>案例</a:t>
            </a:r>
            <a:endParaRPr lang="zh-CN" altLang="en-US" sz="7200">
              <a:solidFill>
                <a:srgbClr val="591979"/>
              </a:solidFill>
              <a:latin typeface="Arial Regular" panose="020B0604020202090204" charset="0"/>
              <a:ea typeface="宋体" charset="0"/>
            </a:endParaRPr>
          </a:p>
        </p:txBody>
      </p:sp>
    </p:spTree>
    <p:custDataLst>
      <p:tags r:id="rId18"/>
    </p:custDataLst>
  </p:cSld>
  <p:clrMapOvr>
    <a:masterClrMapping/>
  </p:clrMapOvr>
  <mc:AlternateContent xmlns:mc="http://schemas.openxmlformats.org/markup-compatibility/2006">
    <mc:Choice xmlns:p14="http://schemas.microsoft.com/office/powerpoint/2010/main" Requires="p14">
      <p:transition spd="med" p14:dur="699"/>
    </mc:Choice>
    <mc:Fallback>
      <p:transition spd="med"/>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additive="base">
                                        <p:cTn id="7" dur="500" fill="hold"/>
                                        <p:tgtEl>
                                          <p:spTgt spid="31"/>
                                        </p:tgtEl>
                                        <p:attrNameLst>
                                          <p:attrName>ppt_x</p:attrName>
                                        </p:attrNameLst>
                                      </p:cBhvr>
                                      <p:tavLst>
                                        <p:tav tm="0">
                                          <p:val>
                                            <p:strVal val="#ppt_x"/>
                                          </p:val>
                                        </p:tav>
                                        <p:tav tm="100000">
                                          <p:val>
                                            <p:strVal val="#ppt_x"/>
                                          </p:val>
                                        </p:tav>
                                      </p:tavLst>
                                    </p:anim>
                                    <p:anim calcmode="lin" valueType="num">
                                      <p:cBhvr additive="base">
                                        <p:cTn id="8"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9" name="组合 8"/>
          <p:cNvGrpSpPr/>
          <p:nvPr/>
        </p:nvGrpSpPr>
        <p:grpSpPr>
          <a:xfrm>
            <a:off x="1201420" y="6330950"/>
            <a:ext cx="7409180" cy="6488430"/>
            <a:chOff x="1440" y="9970"/>
            <a:chExt cx="11668" cy="10721"/>
          </a:xfrm>
        </p:grpSpPr>
        <p:sp>
          <p:nvSpPr>
            <p:cNvPr id="5" name="椭圆 4"/>
            <p:cNvSpPr/>
            <p:nvPr/>
          </p:nvSpPr>
          <p:spPr>
            <a:xfrm>
              <a:off x="1440" y="9970"/>
              <a:ext cx="10828" cy="10117"/>
            </a:xfrm>
            <a:prstGeom prst="ellipse">
              <a:avLst/>
            </a:prstGeom>
            <a:solidFill>
              <a:schemeClr val="bg1">
                <a:lumMod val="85000"/>
              </a:schemeClr>
            </a:solid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ctr" forceAA="0">
              <a:noAutofit/>
            </a:bodyPr>
            <a:p>
              <a:pPr marL="0" marR="0" indent="0" algn="ctr" defTabSz="821690" rtl="0" fontAlgn="auto" latinLnBrk="0" hangingPunct="0">
                <a:lnSpc>
                  <a:spcPct val="100000"/>
                </a:lnSpc>
                <a:spcBef>
                  <a:spcPts val="0"/>
                </a:spcBef>
                <a:spcAft>
                  <a:spcPts val="0"/>
                </a:spcAft>
                <a:buClrTx/>
                <a:buSzTx/>
                <a:buFontTx/>
                <a:buNone/>
              </a:pPr>
              <a:endParaRPr kumimoji="0" lang="zh-CN" altLang="en-US" sz="3000" b="0" i="0" u="none" strike="noStrike" cap="none" spc="0" normalizeH="0" baseline="0">
                <a:ln>
                  <a:noFill/>
                </a:ln>
                <a:solidFill>
                  <a:srgbClr val="FFFFFF"/>
                </a:solidFill>
                <a:effectLst/>
                <a:uFillTx/>
                <a:latin typeface="+mn-lt"/>
                <a:ea typeface="+mn-ea"/>
                <a:cs typeface="+mn-cs"/>
                <a:sym typeface="Helvetica Neue Medium" panose="02000503000000020004"/>
              </a:endParaRPr>
            </a:p>
          </p:txBody>
        </p:sp>
        <p:pic>
          <p:nvPicPr>
            <p:cNvPr id="8" name="图片 7"/>
            <p:cNvPicPr>
              <a:picLocks noChangeAspect="1"/>
            </p:cNvPicPr>
            <p:nvPr>
              <p:custDataLst>
                <p:tags r:id="rId1"/>
              </p:custDataLst>
            </p:nvPr>
          </p:nvPicPr>
          <p:blipFill>
            <a:blip r:embed="rId2"/>
            <a:stretch>
              <a:fillRect/>
            </a:stretch>
          </p:blipFill>
          <p:spPr>
            <a:xfrm>
              <a:off x="2460" y="10573"/>
              <a:ext cx="10649" cy="10118"/>
            </a:xfrm>
            <a:prstGeom prst="ellipse">
              <a:avLst/>
            </a:prstGeom>
          </p:spPr>
        </p:pic>
      </p:grpSp>
      <p:pic>
        <p:nvPicPr>
          <p:cNvPr id="13" name="图片 12" descr="20200923103230_31688"/>
          <p:cNvPicPr>
            <a:picLocks noChangeAspect="1"/>
          </p:cNvPicPr>
          <p:nvPr>
            <p:custDataLst>
              <p:tags r:id="rId3"/>
            </p:custDataLst>
          </p:nvPr>
        </p:nvPicPr>
        <p:blipFill>
          <a:blip r:embed="rId4"/>
          <a:stretch>
            <a:fillRect/>
          </a:stretch>
        </p:blipFill>
        <p:spPr>
          <a:xfrm>
            <a:off x="14784070" y="6354128"/>
            <a:ext cx="6077585" cy="6488430"/>
          </a:xfrm>
          <a:prstGeom prst="rect">
            <a:avLst/>
          </a:prstGeom>
        </p:spPr>
      </p:pic>
      <p:grpSp>
        <p:nvGrpSpPr>
          <p:cNvPr id="10" name="组合 9"/>
          <p:cNvGrpSpPr/>
          <p:nvPr/>
        </p:nvGrpSpPr>
        <p:grpSpPr>
          <a:xfrm>
            <a:off x="8515350" y="6858000"/>
            <a:ext cx="4292600" cy="5457825"/>
            <a:chOff x="13410" y="10800"/>
            <a:chExt cx="6760" cy="8595"/>
          </a:xfrm>
        </p:grpSpPr>
        <p:sp>
          <p:nvSpPr>
            <p:cNvPr id="14" name="文本框 13"/>
            <p:cNvSpPr txBox="1"/>
            <p:nvPr/>
          </p:nvSpPr>
          <p:spPr>
            <a:xfrm>
              <a:off x="13410" y="10800"/>
              <a:ext cx="5506" cy="1678"/>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ctr" forceAA="0">
              <a:spAutoFit/>
            </a:bodyPr>
            <a:p>
              <a:pPr marL="0" marR="0" indent="0" algn="ctr" defTabSz="821690" rtl="0" fontAlgn="auto" latinLnBrk="0" hangingPunct="0">
                <a:lnSpc>
                  <a:spcPct val="100000"/>
                </a:lnSpc>
                <a:spcBef>
                  <a:spcPts val="0"/>
                </a:spcBef>
                <a:spcAft>
                  <a:spcPts val="0"/>
                </a:spcAft>
                <a:buClrTx/>
                <a:buSzTx/>
                <a:buFontTx/>
                <a:buNone/>
              </a:pPr>
              <a:r>
                <a:rPr kumimoji="0" lang="zh-CN" altLang="en-US" sz="6000" b="1" i="0" u="none" strike="noStrike" cap="none" spc="0" normalizeH="0" baseline="0">
                  <a:gradFill>
                    <a:gsLst>
                      <a:gs pos="0">
                        <a:srgbClr val="E30000"/>
                      </a:gs>
                      <a:gs pos="100000">
                        <a:srgbClr val="760303"/>
                      </a:gs>
                    </a:gsLst>
                    <a:lin scaled="0"/>
                  </a:gradFill>
                  <a:effectLst>
                    <a:reflection blurRad="6350" stA="53000" endA="300" endPos="35500" dir="5400000" sy="-90000" algn="bl" rotWithShape="0"/>
                  </a:effectLst>
                  <a:uFillTx/>
                  <a:latin typeface="黑体" charset="0"/>
                  <a:ea typeface="黑体" charset="0"/>
                  <a:cs typeface="Helvetica Neue" panose="02000503000000020004"/>
                  <a:sym typeface="Helvetica Neue" panose="02000503000000020004"/>
                </a:rPr>
                <a:t>提高效率</a:t>
              </a:r>
              <a:endParaRPr kumimoji="0" lang="zh-CN" altLang="en-US" sz="6000" b="1" i="0" u="none" strike="noStrike" cap="none" spc="0" normalizeH="0" baseline="0">
                <a:gradFill>
                  <a:gsLst>
                    <a:gs pos="0">
                      <a:srgbClr val="E30000"/>
                    </a:gs>
                    <a:gs pos="100000">
                      <a:srgbClr val="760303"/>
                    </a:gs>
                  </a:gsLst>
                  <a:lin scaled="0"/>
                </a:gradFill>
                <a:effectLst>
                  <a:reflection blurRad="6350" stA="53000" endA="300" endPos="35500" dir="5400000" sy="-90000" algn="bl" rotWithShape="0"/>
                </a:effectLst>
                <a:uFillTx/>
                <a:latin typeface="黑体" charset="0"/>
                <a:ea typeface="黑体" charset="0"/>
                <a:cs typeface="Helvetica Neue" panose="02000503000000020004"/>
                <a:sym typeface="Helvetica Neue" panose="02000503000000020004"/>
              </a:endParaRPr>
            </a:p>
          </p:txBody>
        </p:sp>
        <p:sp>
          <p:nvSpPr>
            <p:cNvPr id="15" name="文本框 14"/>
            <p:cNvSpPr txBox="1"/>
            <p:nvPr/>
          </p:nvSpPr>
          <p:spPr>
            <a:xfrm>
              <a:off x="14664" y="14088"/>
              <a:ext cx="5506" cy="1678"/>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ctr" forceAA="0">
              <a:spAutoFit/>
            </a:bodyPr>
            <a:p>
              <a:pPr marL="0" marR="0" indent="0" algn="ctr" defTabSz="821690" rtl="0" fontAlgn="auto" latinLnBrk="0" hangingPunct="0">
                <a:lnSpc>
                  <a:spcPct val="100000"/>
                </a:lnSpc>
                <a:spcBef>
                  <a:spcPts val="0"/>
                </a:spcBef>
                <a:spcAft>
                  <a:spcPts val="0"/>
                </a:spcAft>
                <a:buClrTx/>
                <a:buSzTx/>
                <a:buFontTx/>
                <a:buNone/>
              </a:pPr>
              <a:r>
                <a:rPr kumimoji="0" lang="zh-CN" altLang="en-US" sz="6000" b="1" i="0" u="none" strike="noStrike" cap="none" spc="0" normalizeH="0" baseline="0">
                  <a:gradFill>
                    <a:gsLst>
                      <a:gs pos="0">
                        <a:srgbClr val="E30000"/>
                      </a:gs>
                      <a:gs pos="100000">
                        <a:srgbClr val="760303"/>
                      </a:gs>
                    </a:gsLst>
                    <a:lin scaled="0"/>
                  </a:gradFill>
                  <a:effectLst>
                    <a:reflection blurRad="6350" stA="53000" endA="300" endPos="35500" dir="5400000" sy="-90000" algn="bl" rotWithShape="0"/>
                  </a:effectLst>
                  <a:uFillTx/>
                  <a:latin typeface="黑体" charset="0"/>
                  <a:ea typeface="黑体" charset="0"/>
                  <a:cs typeface="Helvetica Neue" panose="02000503000000020004"/>
                  <a:sym typeface="Helvetica Neue" panose="02000503000000020004"/>
                </a:rPr>
                <a:t>减少成本</a:t>
              </a:r>
              <a:endParaRPr kumimoji="0" lang="zh-CN" altLang="en-US" sz="6000" b="1" i="0" u="none" strike="noStrike" cap="none" spc="0" normalizeH="0" baseline="0">
                <a:gradFill>
                  <a:gsLst>
                    <a:gs pos="0">
                      <a:srgbClr val="E30000"/>
                    </a:gs>
                    <a:gs pos="100000">
                      <a:srgbClr val="760303"/>
                    </a:gs>
                  </a:gsLst>
                  <a:lin scaled="0"/>
                </a:gradFill>
                <a:effectLst>
                  <a:reflection blurRad="6350" stA="53000" endA="300" endPos="35500" dir="5400000" sy="-90000" algn="bl" rotWithShape="0"/>
                </a:effectLst>
                <a:uFillTx/>
                <a:latin typeface="黑体" charset="0"/>
                <a:ea typeface="黑体" charset="0"/>
                <a:cs typeface="Helvetica Neue" panose="02000503000000020004"/>
                <a:sym typeface="Helvetica Neue" panose="02000503000000020004"/>
              </a:endParaRPr>
            </a:p>
          </p:txBody>
        </p:sp>
        <p:sp>
          <p:nvSpPr>
            <p:cNvPr id="16" name="文本框 15"/>
            <p:cNvSpPr txBox="1"/>
            <p:nvPr/>
          </p:nvSpPr>
          <p:spPr>
            <a:xfrm>
              <a:off x="13410" y="17717"/>
              <a:ext cx="5506" cy="1678"/>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ctr" forceAA="0">
              <a:spAutoFit/>
            </a:bodyPr>
            <a:p>
              <a:pPr marL="0" marR="0" indent="0" algn="ctr" defTabSz="821690" rtl="0" fontAlgn="auto" latinLnBrk="0" hangingPunct="0">
                <a:lnSpc>
                  <a:spcPct val="100000"/>
                </a:lnSpc>
                <a:spcBef>
                  <a:spcPts val="0"/>
                </a:spcBef>
                <a:spcAft>
                  <a:spcPts val="0"/>
                </a:spcAft>
                <a:buClrTx/>
                <a:buSzTx/>
                <a:buFontTx/>
                <a:buNone/>
              </a:pPr>
              <a:r>
                <a:rPr kumimoji="0" lang="zh-CN" altLang="en-US" sz="6000" b="1" i="0" u="none" strike="noStrike" cap="none" spc="0" normalizeH="0" baseline="0">
                  <a:gradFill>
                    <a:gsLst>
                      <a:gs pos="0">
                        <a:srgbClr val="E30000"/>
                      </a:gs>
                      <a:gs pos="100000">
                        <a:srgbClr val="760303"/>
                      </a:gs>
                    </a:gsLst>
                    <a:lin scaled="0"/>
                  </a:gradFill>
                  <a:effectLst>
                    <a:reflection blurRad="6350" stA="53000" endA="300" endPos="35500" dir="5400000" sy="-90000" algn="bl" rotWithShape="0"/>
                  </a:effectLst>
                  <a:uFillTx/>
                  <a:latin typeface="黑体" charset="0"/>
                  <a:ea typeface="黑体" charset="0"/>
                  <a:cs typeface="Helvetica Neue" panose="02000503000000020004"/>
                  <a:sym typeface="Helvetica Neue" panose="02000503000000020004"/>
                </a:rPr>
                <a:t>早下班</a:t>
              </a:r>
              <a:endParaRPr kumimoji="0" lang="zh-CN" altLang="en-US" sz="6000" b="1" i="0" u="none" strike="noStrike" cap="none" spc="0" normalizeH="0" baseline="0">
                <a:gradFill>
                  <a:gsLst>
                    <a:gs pos="0">
                      <a:srgbClr val="E30000"/>
                    </a:gs>
                    <a:gs pos="100000">
                      <a:srgbClr val="760303"/>
                    </a:gs>
                  </a:gsLst>
                  <a:lin scaled="0"/>
                </a:gradFill>
                <a:effectLst>
                  <a:reflection blurRad="6350" stA="53000" endA="300" endPos="35500" dir="5400000" sy="-90000" algn="bl" rotWithShape="0"/>
                </a:effectLst>
                <a:uFillTx/>
                <a:latin typeface="黑体" charset="0"/>
                <a:ea typeface="黑体" charset="0"/>
                <a:cs typeface="Helvetica Neue" panose="02000503000000020004"/>
                <a:sym typeface="Helvetica Neue" panose="02000503000000020004"/>
              </a:endParaRPr>
            </a:p>
          </p:txBody>
        </p:sp>
      </p:grpSp>
      <p:grpSp>
        <p:nvGrpSpPr>
          <p:cNvPr id="6" name="组合 5"/>
          <p:cNvGrpSpPr/>
          <p:nvPr/>
        </p:nvGrpSpPr>
        <p:grpSpPr>
          <a:xfrm>
            <a:off x="1613951" y="3446145"/>
            <a:ext cx="21156295" cy="2207260"/>
            <a:chOff x="16932" y="8872"/>
            <a:chExt cx="19094" cy="5370"/>
          </a:xfrm>
        </p:grpSpPr>
        <p:grpSp>
          <p:nvGrpSpPr>
            <p:cNvPr id="7" name="组合 6"/>
            <p:cNvGrpSpPr/>
            <p:nvPr>
              <p:custDataLst>
                <p:tags r:id="rId5"/>
              </p:custDataLst>
            </p:nvPr>
          </p:nvGrpSpPr>
          <p:grpSpPr>
            <a:xfrm>
              <a:off x="16932" y="8872"/>
              <a:ext cx="19094" cy="5370"/>
              <a:chOff x="16932" y="8872"/>
              <a:chExt cx="19094" cy="5370"/>
            </a:xfrm>
          </p:grpSpPr>
          <p:sp>
            <p:nvSpPr>
              <p:cNvPr id="17" name="矩形 16"/>
              <p:cNvSpPr/>
              <p:nvPr>
                <p:custDataLst>
                  <p:tags r:id="rId6"/>
                </p:custDataLst>
              </p:nvPr>
            </p:nvSpPr>
            <p:spPr>
              <a:xfrm>
                <a:off x="17413" y="9472"/>
                <a:ext cx="18049" cy="4227"/>
              </a:xfrm>
              <a:prstGeom prst="rect">
                <a:avLst/>
              </a:prstGeom>
              <a:solidFill>
                <a:schemeClr val="lt1"/>
              </a:solidFill>
              <a:ln w="47625" cmpd="dbl">
                <a:solidFill>
                  <a:srgbClr val="7030A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lt1"/>
                  </a:solidFill>
                </a:endParaRPr>
              </a:p>
            </p:txBody>
          </p:sp>
          <p:grpSp>
            <p:nvGrpSpPr>
              <p:cNvPr id="18" name="组合 17"/>
              <p:cNvGrpSpPr/>
              <p:nvPr>
                <p:custDataLst>
                  <p:tags r:id="rId7"/>
                </p:custDataLst>
              </p:nvPr>
            </p:nvGrpSpPr>
            <p:grpSpPr>
              <a:xfrm>
                <a:off x="16932" y="8872"/>
                <a:ext cx="1396" cy="1396"/>
                <a:chOff x="5812" y="3081"/>
                <a:chExt cx="1396" cy="1396"/>
              </a:xfrm>
            </p:grpSpPr>
            <p:cxnSp>
              <p:nvCxnSpPr>
                <p:cNvPr id="19" name="直接连接符 18"/>
                <p:cNvCxnSpPr/>
                <p:nvPr>
                  <p:custDataLst>
                    <p:tags r:id="rId8"/>
                  </p:custDataLst>
                </p:nvPr>
              </p:nvCxnSpPr>
              <p:spPr>
                <a:xfrm>
                  <a:off x="6640" y="3081"/>
                  <a:ext cx="0" cy="1397"/>
                </a:xfrm>
                <a:prstGeom prst="line">
                  <a:avLst/>
                </a:prstGeom>
                <a:ln w="28575" cmpd="dbl">
                  <a:solidFill>
                    <a:srgbClr val="7030A0"/>
                  </a:solidFill>
                  <a:prstDash val="solid"/>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custDataLst>
                    <p:tags r:id="rId9"/>
                  </p:custDataLst>
                </p:nvPr>
              </p:nvCxnSpPr>
              <p:spPr>
                <a:xfrm rot="5400000">
                  <a:off x="6510" y="3292"/>
                  <a:ext cx="0" cy="1397"/>
                </a:xfrm>
                <a:prstGeom prst="line">
                  <a:avLst/>
                </a:prstGeom>
                <a:ln w="28575" cmpd="dbl">
                  <a:solidFill>
                    <a:srgbClr val="7030A0"/>
                  </a:solidFill>
                  <a:prstDash val="solid"/>
                </a:ln>
              </p:spPr>
              <p:style>
                <a:lnRef idx="1">
                  <a:schemeClr val="accent1"/>
                </a:lnRef>
                <a:fillRef idx="0">
                  <a:schemeClr val="accent1"/>
                </a:fillRef>
                <a:effectRef idx="0">
                  <a:schemeClr val="accent1"/>
                </a:effectRef>
                <a:fontRef idx="minor">
                  <a:schemeClr val="tx1"/>
                </a:fontRef>
              </p:style>
            </p:cxnSp>
          </p:grpSp>
          <p:grpSp>
            <p:nvGrpSpPr>
              <p:cNvPr id="24" name="组合 23"/>
              <p:cNvGrpSpPr/>
              <p:nvPr>
                <p:custDataLst>
                  <p:tags r:id="rId10"/>
                </p:custDataLst>
              </p:nvPr>
            </p:nvGrpSpPr>
            <p:grpSpPr>
              <a:xfrm rot="5400000" flipH="1">
                <a:off x="34630" y="12846"/>
                <a:ext cx="1396" cy="1396"/>
                <a:chOff x="5812" y="3081"/>
                <a:chExt cx="1396" cy="1396"/>
              </a:xfrm>
            </p:grpSpPr>
            <p:cxnSp>
              <p:nvCxnSpPr>
                <p:cNvPr id="26" name="直接连接符 25"/>
                <p:cNvCxnSpPr/>
                <p:nvPr>
                  <p:custDataLst>
                    <p:tags r:id="rId11"/>
                  </p:custDataLst>
                </p:nvPr>
              </p:nvCxnSpPr>
              <p:spPr>
                <a:xfrm>
                  <a:off x="6640" y="3081"/>
                  <a:ext cx="0" cy="1397"/>
                </a:xfrm>
                <a:prstGeom prst="line">
                  <a:avLst/>
                </a:prstGeom>
                <a:ln w="28575" cmpd="dbl">
                  <a:solidFill>
                    <a:srgbClr val="7030A0"/>
                  </a:solidFill>
                  <a:prstDash val="solid"/>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custDataLst>
                    <p:tags r:id="rId12"/>
                  </p:custDataLst>
                </p:nvPr>
              </p:nvCxnSpPr>
              <p:spPr>
                <a:xfrm rot="5400000">
                  <a:off x="6510" y="3292"/>
                  <a:ext cx="0" cy="1397"/>
                </a:xfrm>
                <a:prstGeom prst="line">
                  <a:avLst/>
                </a:prstGeom>
                <a:ln w="28575" cmpd="dbl">
                  <a:solidFill>
                    <a:srgbClr val="7030A0"/>
                  </a:solidFill>
                  <a:prstDash val="solid"/>
                </a:ln>
              </p:spPr>
              <p:style>
                <a:lnRef idx="1">
                  <a:schemeClr val="accent1"/>
                </a:lnRef>
                <a:fillRef idx="0">
                  <a:schemeClr val="accent1"/>
                </a:fillRef>
                <a:effectRef idx="0">
                  <a:schemeClr val="accent1"/>
                </a:effectRef>
                <a:fontRef idx="minor">
                  <a:schemeClr val="tx1"/>
                </a:fontRef>
              </p:style>
            </p:cxnSp>
          </p:grpSp>
        </p:grpSp>
        <p:sp>
          <p:nvSpPr>
            <p:cNvPr id="28" name="Title 6"/>
            <p:cNvSpPr txBox="1"/>
            <p:nvPr>
              <p:custDataLst>
                <p:tags r:id="rId13"/>
              </p:custDataLst>
            </p:nvPr>
          </p:nvSpPr>
          <p:spPr>
            <a:xfrm>
              <a:off x="17891" y="10137"/>
              <a:ext cx="17094" cy="2514"/>
            </a:xfrm>
            <a:prstGeom prst="rect">
              <a:avLst/>
            </a:prstGeom>
            <a:noFill/>
          </p:spPr>
          <p:txBody>
            <a:bodyPr wrap="square" lIns="101600" tIns="0" rIns="82550" bIns="0" rtlCol="0" anchor="t" anchorCtr="0">
              <a:spAutoFit/>
            </a:bodyPr>
            <a:lstStyle>
              <a:defPPr>
                <a:defRPr lang="zh-CN"/>
              </a:defPPr>
              <a:lvl1pPr fontAlgn="auto">
                <a:lnSpc>
                  <a:spcPct val="130000"/>
                </a:lnSpc>
                <a:spcAft>
                  <a:spcPts val="1000"/>
                </a:spcAft>
                <a:defRPr sz="1600" spc="150"/>
              </a:lvl1pPr>
            </a:lstStyle>
            <a:p>
              <a:pPr marL="457200" lvl="0" indent="-457200" algn="l" fontAlgn="auto">
                <a:lnSpc>
                  <a:spcPct val="120000"/>
                </a:lnSpc>
                <a:spcBef>
                  <a:spcPts val="0"/>
                </a:spcBef>
                <a:spcAft>
                  <a:spcPts val="800"/>
                </a:spcAft>
                <a:buSzPct val="100000"/>
                <a:buFont typeface="Wingdings" panose="05000000000000000000" charset="0"/>
                <a:buChar char=""/>
              </a:pPr>
              <a:r>
                <a:rPr lang="zh-CN" altLang="en-US" sz="2800" b="0" spc="0">
                  <a:latin typeface="Microsoft YaHei Light" panose="020B0502040204020203" charset="-122"/>
                  <a:ea typeface="Microsoft YaHei Light" panose="020B0502040204020203" charset="-122"/>
                  <a:sym typeface="Helvetica Neue" panose="02000503000000020004"/>
                </a:rPr>
                <a:t>接口自动化可以帮助我们解决这个问题。通过</a:t>
              </a:r>
              <a:r>
                <a:rPr lang="zh-CN" altLang="en-US" sz="2800" b="0" spc="0">
                  <a:solidFill>
                    <a:srgbClr val="FF0000"/>
                  </a:solidFill>
                  <a:latin typeface="Microsoft YaHei Light" panose="020B0502040204020203" charset="-122"/>
                  <a:ea typeface="Microsoft YaHei Light" panose="020B0502040204020203" charset="-122"/>
                  <a:sym typeface="Helvetica Neue" panose="02000503000000020004"/>
                </a:rPr>
                <a:t>编写脚本</a:t>
              </a:r>
              <a:r>
                <a:rPr lang="zh-CN" altLang="en-US" sz="2800" b="0" spc="0">
                  <a:latin typeface="Microsoft YaHei Light" panose="020B0502040204020203" charset="-122"/>
                  <a:ea typeface="Microsoft YaHei Light" panose="020B0502040204020203" charset="-122"/>
                  <a:sym typeface="Helvetica Neue" panose="02000503000000020004"/>
                </a:rPr>
                <a:t>和</a:t>
              </a:r>
              <a:r>
                <a:rPr lang="zh-CN" altLang="en-US" sz="2800" b="0" spc="0">
                  <a:solidFill>
                    <a:srgbClr val="FF0000"/>
                  </a:solidFill>
                  <a:latin typeface="Microsoft YaHei Light" panose="020B0502040204020203" charset="-122"/>
                  <a:ea typeface="Microsoft YaHei Light" panose="020B0502040204020203" charset="-122"/>
                  <a:sym typeface="Helvetica Neue" panose="02000503000000020004"/>
                </a:rPr>
                <a:t>使用工具</a:t>
              </a:r>
              <a:r>
                <a:rPr lang="zh-CN" altLang="en-US" sz="2800" b="0" spc="0">
                  <a:latin typeface="Microsoft YaHei Light" panose="020B0502040204020203" charset="-122"/>
                  <a:ea typeface="Microsoft YaHei Light" panose="020B0502040204020203" charset="-122"/>
                  <a:sym typeface="Helvetica Neue" panose="02000503000000020004"/>
                </a:rPr>
                <a:t>，我们可以自动执行测试用例，发送请求并验证响应。这样不仅可以提高测试效率，减少人力成本，还可以确保每次测试的一致性和准确性。</a:t>
              </a:r>
              <a:endParaRPr lang="zh-CN" altLang="en-US" sz="2800" b="0" strike="noStrike" spc="160" baseline="0" dirty="0">
                <a:solidFill>
                  <a:schemeClr val="tx1"/>
                </a:solidFill>
                <a:uFillTx/>
                <a:latin typeface="Microsoft YaHei Light" panose="020B0502040204020203" charset="-122"/>
                <a:ea typeface="Microsoft YaHei Light" panose="020B0502040204020203" charset="-122"/>
                <a:cs typeface="Microsoft YaHei Light" panose="020B0502040204020203" charset="-122"/>
                <a:sym typeface="+mn-ea"/>
              </a:endParaRPr>
            </a:p>
          </p:txBody>
        </p:sp>
      </p:grpSp>
      <p:cxnSp>
        <p:nvCxnSpPr>
          <p:cNvPr id="12" name="直接连接符 11"/>
          <p:cNvCxnSpPr/>
          <p:nvPr>
            <p:custDataLst>
              <p:tags r:id="rId14"/>
            </p:custDataLst>
          </p:nvPr>
        </p:nvCxnSpPr>
        <p:spPr>
          <a:xfrm>
            <a:off x="914310" y="1828814"/>
            <a:ext cx="22555380" cy="25400"/>
          </a:xfrm>
          <a:prstGeom prst="line">
            <a:avLst/>
          </a:prstGeom>
          <a:ln w="31750" cap="flat" cmpd="sng">
            <a:solidFill>
              <a:srgbClr val="591979"/>
            </a:solidFill>
            <a:prstDash val="solid"/>
            <a:headEnd type="none"/>
            <a:tailEnd type="none"/>
          </a:ln>
        </p:spPr>
        <p:style>
          <a:lnRef idx="1">
            <a:schemeClr val="dk1"/>
          </a:lnRef>
          <a:fillRef idx="0">
            <a:schemeClr val="dk1"/>
          </a:fillRef>
          <a:effectRef idx="0">
            <a:schemeClr val="dk1"/>
          </a:effectRef>
          <a:fontRef idx="minor">
            <a:schemeClr val="tx1"/>
          </a:fontRef>
        </p:style>
      </p:cxnSp>
      <p:sp>
        <p:nvSpPr>
          <p:cNvPr id="11" name="文本框 6"/>
          <p:cNvSpPr txBox="1"/>
          <p:nvPr>
            <p:custDataLst>
              <p:tags r:id="rId15"/>
            </p:custDataLst>
          </p:nvPr>
        </p:nvSpPr>
        <p:spPr>
          <a:xfrm>
            <a:off x="914400" y="304800"/>
            <a:ext cx="6082030" cy="1219200"/>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2040204020203" charset="-122"/>
                <a:ea typeface="微软雅黑" panose="020B0502040204020203" charset="-122"/>
                <a:cs typeface="微软雅黑" panose="020B0502040204020203" charset="-122"/>
              </a:defRPr>
            </a:lvl1pPr>
          </a:lstStyle>
          <a:p>
            <a:pPr marL="0" indent="0" algn="l">
              <a:lnSpc>
                <a:spcPct val="100000"/>
              </a:lnSpc>
              <a:spcBef>
                <a:spcPts val="0"/>
              </a:spcBef>
              <a:spcAft>
                <a:spcPts val="0"/>
              </a:spcAft>
              <a:buSzPct val="100000"/>
              <a:buNone/>
            </a:pPr>
            <a:r>
              <a:rPr lang="zh-CN" altLang="en-US" sz="7200">
                <a:solidFill>
                  <a:srgbClr val="591979"/>
                </a:solidFill>
                <a:latin typeface="Arial Regular" panose="020B0604020202090204" charset="0"/>
                <a:ea typeface="宋体" charset="0"/>
              </a:rPr>
              <a:t>购物</a:t>
            </a:r>
            <a:r>
              <a:rPr lang="zh-CN" altLang="en-US" sz="7200">
                <a:solidFill>
                  <a:srgbClr val="591979"/>
                </a:solidFill>
                <a:latin typeface="Arial Regular" panose="020B0604020202090204" charset="0"/>
                <a:ea typeface="宋体" charset="0"/>
              </a:rPr>
              <a:t>案例</a:t>
            </a:r>
            <a:endParaRPr lang="zh-CN" altLang="en-US" sz="7200">
              <a:solidFill>
                <a:srgbClr val="591979"/>
              </a:solidFill>
              <a:latin typeface="Arial Regular" panose="020B0604020202090204" charset="0"/>
              <a:ea typeface="宋体" charset="0"/>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anim calcmode="lin" valueType="num">
                                      <p:cBhvr additive="base">
                                        <p:cTn id="13" dur="500" fill="hold"/>
                                        <p:tgtEl>
                                          <p:spTgt spid="13"/>
                                        </p:tgtEl>
                                        <p:attrNameLst>
                                          <p:attrName>ppt_x</p:attrName>
                                        </p:attrNameLst>
                                      </p:cBhvr>
                                      <p:tavLst>
                                        <p:tav tm="0">
                                          <p:val>
                                            <p:strVal val="#ppt_x"/>
                                          </p:val>
                                        </p:tav>
                                        <p:tav tm="100000">
                                          <p:val>
                                            <p:strVal val="#ppt_x"/>
                                          </p:val>
                                        </p:tav>
                                      </p:tavLst>
                                    </p:anim>
                                    <p:anim calcmode="lin" valueType="num">
                                      <p:cBhvr additive="base">
                                        <p:cTn id="14"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custDataLst>
              <p:tags r:id="rId1"/>
            </p:custDataLst>
          </p:nvPr>
        </p:nvGrpSpPr>
        <p:grpSpPr>
          <a:xfrm>
            <a:off x="1986280" y="3258185"/>
            <a:ext cx="20411440" cy="4418330"/>
            <a:chOff x="3958" y="5130"/>
            <a:chExt cx="30484" cy="6958"/>
          </a:xfrm>
        </p:grpSpPr>
        <p:sp>
          <p:nvSpPr>
            <p:cNvPr id="34" name="折角形 33"/>
            <p:cNvSpPr/>
            <p:nvPr>
              <p:custDataLst>
                <p:tags r:id="rId2"/>
              </p:custDataLst>
            </p:nvPr>
          </p:nvSpPr>
          <p:spPr>
            <a:xfrm>
              <a:off x="3958" y="5130"/>
              <a:ext cx="30484" cy="6959"/>
            </a:xfrm>
            <a:prstGeom prst="foldedCorner">
              <a:avLst>
                <a:gd name="adj" fmla="val 24325"/>
              </a:avLst>
            </a:prstGeom>
            <a:solidFill>
              <a:schemeClr val="lt1"/>
            </a:solidFill>
            <a:ln>
              <a:noFill/>
            </a:ln>
            <a:effectLst>
              <a:outerShdw blurRad="1524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lt1"/>
                </a:solidFill>
              </a:endParaRPr>
            </a:p>
          </p:txBody>
        </p:sp>
        <p:sp>
          <p:nvSpPr>
            <p:cNvPr id="9" name="任意多边形 8"/>
            <p:cNvSpPr/>
            <p:nvPr>
              <p:custDataLst>
                <p:tags r:id="rId3"/>
              </p:custDataLst>
            </p:nvPr>
          </p:nvSpPr>
          <p:spPr>
            <a:xfrm>
              <a:off x="6763" y="5130"/>
              <a:ext cx="729" cy="1047"/>
            </a:xfrm>
            <a:custGeom>
              <a:avLst/>
              <a:gdLst>
                <a:gd name="connsiteX0" fmla="*/ 0 w 1500"/>
                <a:gd name="connsiteY0" fmla="*/ 0 h 1449"/>
                <a:gd name="connsiteX1" fmla="*/ 1500 w 1500"/>
                <a:gd name="connsiteY1" fmla="*/ 0 h 1449"/>
                <a:gd name="connsiteX2" fmla="*/ 1500 w 1500"/>
                <a:gd name="connsiteY2" fmla="*/ 1449 h 1449"/>
                <a:gd name="connsiteX3" fmla="*/ 768 w 1500"/>
                <a:gd name="connsiteY3" fmla="*/ 1098 h 1449"/>
                <a:gd name="connsiteX4" fmla="*/ 0 w 1500"/>
                <a:gd name="connsiteY4" fmla="*/ 1449 h 1449"/>
                <a:gd name="connsiteX5" fmla="*/ 0 w 1500"/>
                <a:gd name="connsiteY5" fmla="*/ 0 h 1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00" h="1449">
                  <a:moveTo>
                    <a:pt x="0" y="0"/>
                  </a:moveTo>
                  <a:lnTo>
                    <a:pt x="1500" y="0"/>
                  </a:lnTo>
                  <a:lnTo>
                    <a:pt x="1500" y="1449"/>
                  </a:lnTo>
                  <a:lnTo>
                    <a:pt x="768" y="1098"/>
                  </a:lnTo>
                  <a:lnTo>
                    <a:pt x="0" y="1449"/>
                  </a:lnTo>
                  <a:lnTo>
                    <a:pt x="0" y="0"/>
                  </a:lnTo>
                  <a:close/>
                </a:path>
              </a:pathLst>
            </a:cu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lt1"/>
                </a:solidFill>
              </a:endParaRPr>
            </a:p>
          </p:txBody>
        </p:sp>
      </p:grpSp>
      <p:sp>
        <p:nvSpPr>
          <p:cNvPr id="6" name="Title 6"/>
          <p:cNvSpPr txBox="1"/>
          <p:nvPr>
            <p:custDataLst>
              <p:tags r:id="rId4"/>
            </p:custDataLst>
          </p:nvPr>
        </p:nvSpPr>
        <p:spPr>
          <a:xfrm>
            <a:off x="2247583" y="4294188"/>
            <a:ext cx="19707225" cy="2346325"/>
          </a:xfrm>
          <a:prstGeom prst="rect">
            <a:avLst/>
          </a:prstGeom>
          <a:noFill/>
        </p:spPr>
        <p:txBody>
          <a:bodyPr wrap="square" lIns="101600" tIns="0" rIns="82550" bIns="0" rtlCol="0" anchor="t" anchorCtr="0">
            <a:spAutoFit/>
          </a:bodyPr>
          <a:lstStyle>
            <a:defPPr>
              <a:defRPr lang="zh-CN"/>
            </a:defPPr>
            <a:lvl1pPr fontAlgn="auto">
              <a:lnSpc>
                <a:spcPct val="130000"/>
              </a:lnSpc>
              <a:spcAft>
                <a:spcPts val="1000"/>
              </a:spcAft>
              <a:defRPr sz="1600" spc="150"/>
            </a:lvl1pPr>
          </a:lstStyle>
          <a:p>
            <a:pPr marL="711200" lvl="0" indent="-711200" algn="l" fontAlgn="ctr">
              <a:lnSpc>
                <a:spcPct val="130000"/>
              </a:lnSpc>
              <a:spcBef>
                <a:spcPts val="1200"/>
              </a:spcBef>
              <a:spcAft>
                <a:spcPts val="0"/>
              </a:spcAft>
              <a:buSzPct val="80000"/>
              <a:buFont typeface="Wingdings" panose="05000000000000000000" charset="0"/>
              <a:buChar char=""/>
            </a:pPr>
            <a:r>
              <a:rPr lang="zh-CN" altLang="en-US" sz="3400" u="none" strike="noStrike" spc="160" baseline="0" dirty="0">
                <a:solidFill>
                  <a:srgbClr val="000000"/>
                </a:solidFill>
                <a:uFillTx/>
                <a:latin typeface="微软雅黑" panose="020B0502040204020203" charset="-122"/>
                <a:ea typeface="微软雅黑" panose="020B0502040204020203" charset="-122"/>
                <a:sym typeface="+mn-ea"/>
              </a:rPr>
              <a:t>定义：</a:t>
            </a:r>
            <a:r>
              <a:rPr lang="zh-CN" altLang="en-US" sz="3400" b="0" u="none" strike="noStrike" spc="160" baseline="0" dirty="0">
                <a:solidFill>
                  <a:srgbClr val="000000"/>
                </a:solidFill>
                <a:uFillTx/>
                <a:latin typeface="微软雅黑" panose="020B0502040204020203" charset="-122"/>
                <a:ea typeface="微软雅黑" panose="020B0502040204020203" charset="-122"/>
                <a:sym typeface="+mn-ea"/>
              </a:rPr>
              <a:t>接口自动化测试是通过编写</a:t>
            </a:r>
            <a:r>
              <a:rPr lang="zh-CN" altLang="en-US" sz="3400" b="0" u="none" strike="noStrike" spc="160" baseline="0" dirty="0">
                <a:solidFill>
                  <a:srgbClr val="000000"/>
                </a:solidFill>
                <a:uFillTx/>
                <a:latin typeface="微软雅黑" panose="020B0502040204020203" charset="-122"/>
                <a:ea typeface="微软雅黑" panose="020B0502040204020203" charset="-122"/>
                <a:sym typeface="汉仪旗黑" panose="00020600040101010101" charset="-122"/>
              </a:rPr>
              <a:t>脚本</a:t>
            </a:r>
            <a:r>
              <a:rPr lang="zh-CN" altLang="en-US" sz="3400" b="0" u="none" strike="noStrike" spc="160" baseline="0" dirty="0">
                <a:solidFill>
                  <a:srgbClr val="000000"/>
                </a:solidFill>
                <a:uFillTx/>
                <a:latin typeface="微软雅黑" panose="020B0502040204020203" charset="-122"/>
                <a:ea typeface="微软雅黑" panose="020B0502040204020203" charset="-122"/>
                <a:sym typeface="+mn-ea"/>
              </a:rPr>
              <a:t>或</a:t>
            </a:r>
            <a:r>
              <a:rPr lang="zh-CN" altLang="en-US" sz="3400" b="0" u="none" strike="noStrike" spc="160" baseline="0" dirty="0">
                <a:solidFill>
                  <a:srgbClr val="000000"/>
                </a:solidFill>
                <a:uFillTx/>
                <a:latin typeface="微软雅黑" panose="020B0502040204020203" charset="-122"/>
                <a:ea typeface="微软雅黑" panose="020B0502040204020203" charset="-122"/>
                <a:sym typeface="汉仪旗黑" panose="00020600040101010101" charset="-122"/>
              </a:rPr>
              <a:t>使用工具</a:t>
            </a:r>
            <a:r>
              <a:rPr lang="zh-CN" altLang="en-US" sz="3400" b="0" u="none" strike="noStrike" spc="160" baseline="0" dirty="0">
                <a:solidFill>
                  <a:srgbClr val="000000"/>
                </a:solidFill>
                <a:uFillTx/>
                <a:latin typeface="微软雅黑" panose="020B0502040204020203" charset="-122"/>
                <a:ea typeface="微软雅黑" panose="020B0502040204020203" charset="-122"/>
                <a:sym typeface="+mn-ea"/>
              </a:rPr>
              <a:t>，对软件</a:t>
            </a:r>
            <a:r>
              <a:rPr lang="zh-CN" altLang="en-US" sz="3400" b="0" u="none" strike="noStrike" spc="160" baseline="0" dirty="0">
                <a:solidFill>
                  <a:srgbClr val="000000"/>
                </a:solidFill>
                <a:uFillTx/>
                <a:latin typeface="微软雅黑" panose="020B0502040204020203" charset="-122"/>
                <a:ea typeface="微软雅黑" panose="020B0502040204020203" charset="-122"/>
                <a:sym typeface="汉仪旗黑" panose="00020600040101010101" charset="-122"/>
              </a:rPr>
              <a:t>系统接口进行自动化验证</a:t>
            </a:r>
            <a:r>
              <a:rPr lang="zh-CN" altLang="en-US" sz="3400" b="0" u="none" strike="noStrike" spc="160" baseline="0" dirty="0">
                <a:solidFill>
                  <a:srgbClr val="000000"/>
                </a:solidFill>
                <a:uFillTx/>
                <a:latin typeface="微软雅黑" panose="020B0502040204020203" charset="-122"/>
                <a:ea typeface="微软雅黑" panose="020B0502040204020203" charset="-122"/>
                <a:sym typeface="+mn-ea"/>
              </a:rPr>
              <a:t>的过程。</a:t>
            </a:r>
            <a:endParaRPr lang="zh-CN" altLang="en-US" sz="3400" u="none" strike="noStrike" spc="160" baseline="0" dirty="0">
              <a:solidFill>
                <a:srgbClr val="000000"/>
              </a:solidFill>
              <a:uFillTx/>
              <a:latin typeface="微软雅黑" panose="020B0502040204020203" charset="-122"/>
              <a:ea typeface="微软雅黑" panose="020B0502040204020203" charset="-122"/>
              <a:sym typeface="+mn-ea"/>
            </a:endParaRPr>
          </a:p>
          <a:p>
            <a:pPr marL="711200" lvl="0" indent="-711200" algn="l" fontAlgn="ctr">
              <a:lnSpc>
                <a:spcPct val="130000"/>
              </a:lnSpc>
              <a:spcBef>
                <a:spcPts val="1200"/>
              </a:spcBef>
              <a:spcAft>
                <a:spcPts val="0"/>
              </a:spcAft>
              <a:buSzPct val="80000"/>
              <a:buFont typeface="Wingdings" panose="05000000000000000000" charset="0"/>
              <a:buChar char=""/>
            </a:pPr>
            <a:r>
              <a:rPr lang="zh-CN" altLang="en-US" sz="3400" u="none" strike="noStrike" spc="160" baseline="0" dirty="0">
                <a:solidFill>
                  <a:srgbClr val="000000"/>
                </a:solidFill>
                <a:uFillTx/>
                <a:latin typeface="微软雅黑" panose="020B0502040204020203" charset="-122"/>
                <a:ea typeface="微软雅黑" panose="020B0502040204020203" charset="-122"/>
                <a:sym typeface="+mn-ea"/>
              </a:rPr>
              <a:t>脚本：</a:t>
            </a:r>
            <a:r>
              <a:rPr lang="zh-CN" altLang="en-US" sz="3400" b="0" u="none" strike="noStrike" spc="160" baseline="0" dirty="0">
                <a:solidFill>
                  <a:srgbClr val="000000"/>
                </a:solidFill>
                <a:uFillTx/>
                <a:latin typeface="微软雅黑" panose="020B0502040204020203" charset="-122"/>
                <a:ea typeface="微软雅黑" panose="020B0502040204020203" charset="-122"/>
                <a:sym typeface="+mn-ea"/>
              </a:rPr>
              <a:t>Beanshell（Java）、Python、Groovy、JavaScript等。</a:t>
            </a:r>
            <a:endParaRPr lang="zh-CN" altLang="en-US" sz="3400" u="none" strike="noStrike" spc="160" baseline="0" dirty="0">
              <a:solidFill>
                <a:srgbClr val="000000"/>
              </a:solidFill>
              <a:uFillTx/>
              <a:latin typeface="微软雅黑" panose="020B0502040204020203" charset="-122"/>
              <a:ea typeface="微软雅黑" panose="020B0502040204020203" charset="-122"/>
              <a:sym typeface="+mn-ea"/>
            </a:endParaRPr>
          </a:p>
          <a:p>
            <a:pPr marL="711200" lvl="0" indent="-711200" algn="l" fontAlgn="ctr">
              <a:lnSpc>
                <a:spcPct val="130000"/>
              </a:lnSpc>
              <a:spcBef>
                <a:spcPts val="1200"/>
              </a:spcBef>
              <a:spcAft>
                <a:spcPts val="0"/>
              </a:spcAft>
              <a:buSzPct val="80000"/>
              <a:buFont typeface="Wingdings" panose="05000000000000000000" charset="0"/>
              <a:buChar char=""/>
            </a:pPr>
            <a:r>
              <a:rPr lang="zh-CN" altLang="en-US" sz="3400" u="none" strike="noStrike" spc="160" baseline="0" dirty="0">
                <a:solidFill>
                  <a:srgbClr val="000000"/>
                </a:solidFill>
                <a:uFillTx/>
                <a:latin typeface="微软雅黑" panose="020B0502040204020203" charset="-122"/>
                <a:ea typeface="微软雅黑" panose="020B0502040204020203" charset="-122"/>
                <a:sym typeface="+mn-ea"/>
              </a:rPr>
              <a:t>工具：</a:t>
            </a:r>
            <a:r>
              <a:rPr lang="zh-CN" altLang="en-US" sz="3400" b="0" u="none" strike="noStrike" spc="160" baseline="0" dirty="0">
                <a:solidFill>
                  <a:srgbClr val="000000"/>
                </a:solidFill>
                <a:uFillTx/>
                <a:latin typeface="微软雅黑" panose="020B0502040204020203" charset="-122"/>
                <a:ea typeface="微软雅黑" panose="020B0502040204020203" charset="-122"/>
                <a:sym typeface="+mn-ea"/>
              </a:rPr>
              <a:t>Postman、Jmeter、MeterSphere等。</a:t>
            </a:r>
            <a:endParaRPr lang="zh-CN" altLang="en-US" sz="3400" b="0" u="none" strike="noStrike" spc="160" baseline="0" dirty="0">
              <a:solidFill>
                <a:srgbClr val="000000"/>
              </a:solidFill>
              <a:uFillTx/>
              <a:latin typeface="微软雅黑" panose="020B0502040204020203" charset="-122"/>
              <a:ea typeface="微软雅黑" panose="020B0502040204020203" charset="-122"/>
              <a:sym typeface="+mn-ea"/>
            </a:endParaRPr>
          </a:p>
        </p:txBody>
      </p:sp>
      <p:grpSp>
        <p:nvGrpSpPr>
          <p:cNvPr id="3" name="组合 2"/>
          <p:cNvGrpSpPr/>
          <p:nvPr/>
        </p:nvGrpSpPr>
        <p:grpSpPr>
          <a:xfrm>
            <a:off x="1512888" y="8874125"/>
            <a:ext cx="21533485" cy="3157220"/>
            <a:chOff x="2190" y="12388"/>
            <a:chExt cx="33911" cy="4972"/>
          </a:xfrm>
        </p:grpSpPr>
        <p:pic>
          <p:nvPicPr>
            <p:cNvPr id="7" name="图片 6"/>
            <p:cNvPicPr>
              <a:picLocks noChangeAspect="1"/>
            </p:cNvPicPr>
            <p:nvPr/>
          </p:nvPicPr>
          <p:blipFill>
            <a:blip r:embed="rId5"/>
            <a:stretch>
              <a:fillRect/>
            </a:stretch>
          </p:blipFill>
          <p:spPr>
            <a:xfrm>
              <a:off x="12884" y="12388"/>
              <a:ext cx="9000" cy="4973"/>
            </a:xfrm>
            <a:prstGeom prst="rect">
              <a:avLst/>
            </a:prstGeom>
          </p:spPr>
        </p:pic>
        <p:pic>
          <p:nvPicPr>
            <p:cNvPr id="11" name="图片 10"/>
            <p:cNvPicPr>
              <a:picLocks noChangeAspect="1"/>
            </p:cNvPicPr>
            <p:nvPr/>
          </p:nvPicPr>
          <p:blipFill>
            <a:blip r:embed="rId6"/>
            <a:stretch>
              <a:fillRect/>
            </a:stretch>
          </p:blipFill>
          <p:spPr>
            <a:xfrm>
              <a:off x="22603" y="13410"/>
              <a:ext cx="13499" cy="2930"/>
            </a:xfrm>
            <a:prstGeom prst="rect">
              <a:avLst/>
            </a:prstGeom>
          </p:spPr>
        </p:pic>
        <p:pic>
          <p:nvPicPr>
            <p:cNvPr id="2" name="图片 1"/>
            <p:cNvPicPr>
              <a:picLocks noChangeAspect="1"/>
            </p:cNvPicPr>
            <p:nvPr/>
          </p:nvPicPr>
          <p:blipFill>
            <a:blip r:embed="rId7"/>
            <a:stretch>
              <a:fillRect/>
            </a:stretch>
          </p:blipFill>
          <p:spPr>
            <a:xfrm>
              <a:off x="2190" y="13292"/>
              <a:ext cx="9975" cy="3165"/>
            </a:xfrm>
            <a:prstGeom prst="rect">
              <a:avLst/>
            </a:prstGeom>
          </p:spPr>
        </p:pic>
      </p:grpSp>
      <p:cxnSp>
        <p:nvCxnSpPr>
          <p:cNvPr id="12" name="直接连接符 11"/>
          <p:cNvCxnSpPr/>
          <p:nvPr>
            <p:custDataLst>
              <p:tags r:id="rId8"/>
            </p:custDataLst>
          </p:nvPr>
        </p:nvCxnSpPr>
        <p:spPr>
          <a:xfrm>
            <a:off x="914310" y="1828814"/>
            <a:ext cx="22555380" cy="25400"/>
          </a:xfrm>
          <a:prstGeom prst="line">
            <a:avLst/>
          </a:prstGeom>
          <a:ln w="31750" cap="flat" cmpd="sng">
            <a:solidFill>
              <a:srgbClr val="591979"/>
            </a:solidFill>
            <a:prstDash val="solid"/>
            <a:headEnd type="none"/>
            <a:tailEnd type="none"/>
          </a:ln>
        </p:spPr>
        <p:style>
          <a:lnRef idx="1">
            <a:schemeClr val="dk1"/>
          </a:lnRef>
          <a:fillRef idx="0">
            <a:schemeClr val="dk1"/>
          </a:fillRef>
          <a:effectRef idx="0">
            <a:schemeClr val="dk1"/>
          </a:effectRef>
          <a:fontRef idx="minor">
            <a:schemeClr val="tx1"/>
          </a:fontRef>
        </p:style>
      </p:cxnSp>
      <p:sp>
        <p:nvSpPr>
          <p:cNvPr id="13" name="文本框 6"/>
          <p:cNvSpPr txBox="1"/>
          <p:nvPr>
            <p:custDataLst>
              <p:tags r:id="rId9"/>
            </p:custDataLst>
          </p:nvPr>
        </p:nvSpPr>
        <p:spPr>
          <a:xfrm>
            <a:off x="914400" y="304800"/>
            <a:ext cx="8919210" cy="1219200"/>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2040204020203" charset="-122"/>
                <a:ea typeface="微软雅黑" panose="020B0502040204020203" charset="-122"/>
                <a:cs typeface="微软雅黑" panose="020B0502040204020203" charset="-122"/>
              </a:defRPr>
            </a:lvl1pPr>
          </a:lstStyle>
          <a:p>
            <a:pPr marL="0" algn="l">
              <a:lnSpc>
                <a:spcPct val="100000"/>
              </a:lnSpc>
              <a:spcBef>
                <a:spcPts val="0"/>
              </a:spcBef>
              <a:spcAft>
                <a:spcPts val="0"/>
              </a:spcAft>
              <a:buNone/>
            </a:pPr>
            <a:r>
              <a:rPr lang="zh-CN" altLang="en-US" sz="7200">
                <a:solidFill>
                  <a:srgbClr val="591979"/>
                </a:solidFill>
                <a:latin typeface="Arial Regular" panose="020B0604020202090204" charset="0"/>
                <a:ea typeface="宋体" charset="0"/>
              </a:rPr>
              <a:t>接口自动化定义</a:t>
            </a:r>
            <a:endParaRPr lang="zh-CN" altLang="en-US" sz="7200">
              <a:solidFill>
                <a:srgbClr val="591979"/>
              </a:solidFill>
              <a:latin typeface="Arial Regular" panose="020B0604020202090204" charset="0"/>
              <a:ea typeface="宋体" charset="0"/>
            </a:endParaRP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4"/>
          <p:cNvSpPr/>
          <p:nvPr/>
        </p:nvSpPr>
        <p:spPr>
          <a:xfrm>
            <a:off x="1174750" y="3375025"/>
            <a:ext cx="22034500" cy="8739505"/>
          </a:xfrm>
          <a:prstGeom prst="roundRect">
            <a:avLst/>
          </a:prstGeom>
          <a:solidFill>
            <a:srgbClr val="591979"/>
          </a:solid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ctr" forceAA="0">
            <a:noAutofit/>
          </a:bodyPr>
          <a:p>
            <a:pPr marL="0" marR="0" indent="0" algn="ctr" defTabSz="821690" rtl="0" fontAlgn="auto" latinLnBrk="0" hangingPunct="0">
              <a:lnSpc>
                <a:spcPct val="100000"/>
              </a:lnSpc>
              <a:spcBef>
                <a:spcPts val="0"/>
              </a:spcBef>
              <a:spcAft>
                <a:spcPts val="0"/>
              </a:spcAft>
              <a:buClrTx/>
              <a:buSzTx/>
              <a:buFontTx/>
              <a:buNone/>
            </a:pPr>
            <a:endParaRPr kumimoji="0" lang="zh-CN" altLang="en-US" sz="3000" b="0" i="0" u="none" strike="noStrike" cap="none" spc="0" normalizeH="0" baseline="0">
              <a:ln>
                <a:noFill/>
              </a:ln>
              <a:solidFill>
                <a:srgbClr val="7030A0"/>
              </a:solidFill>
              <a:effectLst/>
              <a:uFillTx/>
              <a:latin typeface="+mn-lt"/>
              <a:ea typeface="+mn-ea"/>
              <a:cs typeface="+mn-cs"/>
              <a:sym typeface="Helvetica Neue Medium" panose="02000503000000020004"/>
            </a:endParaRPr>
          </a:p>
        </p:txBody>
      </p:sp>
      <p:sp>
        <p:nvSpPr>
          <p:cNvPr id="4" name="文本框 3"/>
          <p:cNvSpPr txBox="1"/>
          <p:nvPr/>
        </p:nvSpPr>
        <p:spPr>
          <a:xfrm>
            <a:off x="2675890" y="4241165"/>
            <a:ext cx="19032855" cy="683704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71437" tIns="71437" rIns="71437" bIns="71437" numCol="1" spcCol="38100" rtlCol="0" anchor="t" forceAA="0" upright="0">
            <a:noAutofit/>
          </a:bodyPr>
          <a:p>
            <a:pPr marL="857250" marR="0" indent="-857250" algn="l" defTabSz="821690" rtl="0" fontAlgn="auto" latinLnBrk="0" hangingPunct="0">
              <a:lnSpc>
                <a:spcPct val="200000"/>
              </a:lnSpc>
              <a:spcBef>
                <a:spcPts val="0"/>
              </a:spcBef>
              <a:spcAft>
                <a:spcPts val="0"/>
              </a:spcAft>
              <a:buClrTx/>
              <a:buSzTx/>
              <a:buFont typeface="+mj-ea"/>
              <a:buAutoNum type="ea1JpnChsDbPeriod"/>
            </a:pPr>
            <a:r>
              <a:rPr lang="zh-CN" altLang="en-US" sz="6600" b="0" kern="1200" spc="100" smtClean="0">
                <a:ln w="3175">
                  <a:noFill/>
                  <a:prstDash val="dash"/>
                </a:ln>
                <a:solidFill>
                  <a:schemeClr val="lt1"/>
                </a:solidFill>
                <a:latin typeface="微软雅黑" panose="020B0502040204020203" charset="-122"/>
                <a:ea typeface="微软雅黑" panose="020B0502040204020203" charset="-122"/>
                <a:cs typeface="微软雅黑" panose="020B0502040204020203" charset="-122"/>
                <a:sym typeface="Helvetica Neue" panose="02000503000000020004"/>
              </a:rPr>
              <a:t>理解接口自动化测试的使用场景</a:t>
            </a:r>
            <a:endParaRPr kumimoji="0" lang="zh-CN" altLang="en-US" sz="6600" b="0" i="0" u="none" strike="noStrike" kern="1200" cap="none" spc="100" normalizeH="0" baseline="0" smtClean="0">
              <a:ln w="3175">
                <a:noFill/>
                <a:prstDash val="dash"/>
              </a:ln>
              <a:solidFill>
                <a:schemeClr val="lt1"/>
              </a:solidFill>
              <a:effectLst/>
              <a:uFillTx/>
              <a:latin typeface="微软雅黑" panose="020B0502040204020203" charset="-122"/>
              <a:ea typeface="微软雅黑" panose="020B0502040204020203" charset="-122"/>
              <a:cs typeface="微软雅黑" panose="020B0502040204020203" charset="-122"/>
              <a:sym typeface="Helvetica Neue" panose="02000503000000020004"/>
            </a:endParaRPr>
          </a:p>
          <a:p>
            <a:pPr marL="857250" marR="0" indent="-857250" algn="l" defTabSz="821690" rtl="0" fontAlgn="auto" latinLnBrk="0" hangingPunct="0">
              <a:lnSpc>
                <a:spcPct val="200000"/>
              </a:lnSpc>
              <a:spcBef>
                <a:spcPts val="0"/>
              </a:spcBef>
              <a:spcAft>
                <a:spcPts val="0"/>
              </a:spcAft>
              <a:buClrTx/>
              <a:buSzTx/>
              <a:buFont typeface="+mj-ea"/>
              <a:buAutoNum type="ea1JpnChsDbPeriod"/>
            </a:pPr>
            <a:r>
              <a:rPr lang="zh-CN" altLang="en-US" sz="6600" b="0" kern="1200" spc="100" smtClean="0">
                <a:ln w="3175">
                  <a:noFill/>
                  <a:prstDash val="dash"/>
                </a:ln>
                <a:solidFill>
                  <a:schemeClr val="lt1"/>
                </a:solidFill>
                <a:latin typeface="微软雅黑" panose="020B0502040204020203" charset="-122"/>
                <a:ea typeface="微软雅黑" panose="020B0502040204020203" charset="-122"/>
                <a:cs typeface="微软雅黑" panose="020B0502040204020203" charset="-122"/>
                <a:sym typeface="Helvetica Neue" panose="02000503000000020004"/>
              </a:rPr>
              <a:t>掌握接口自动化测试的操作过程</a:t>
            </a:r>
            <a:endParaRPr kumimoji="0" lang="zh-CN" altLang="en-US" sz="6600" b="0" i="0" u="none" strike="noStrike" kern="1200" cap="none" spc="100" normalizeH="0" baseline="0" smtClean="0">
              <a:ln w="3175">
                <a:noFill/>
                <a:prstDash val="dash"/>
              </a:ln>
              <a:solidFill>
                <a:schemeClr val="lt1"/>
              </a:solidFill>
              <a:effectLst/>
              <a:uFillTx/>
              <a:latin typeface="微软雅黑" panose="020B0502040204020203" charset="-122"/>
              <a:ea typeface="微软雅黑" panose="020B0502040204020203" charset="-122"/>
              <a:cs typeface="微软雅黑" panose="020B0502040204020203" charset="-122"/>
              <a:sym typeface="Helvetica Neue" panose="02000503000000020004"/>
            </a:endParaRPr>
          </a:p>
          <a:p>
            <a:pPr marL="857250" marR="0" indent="-857250" algn="l" defTabSz="821690" rtl="0" fontAlgn="auto" latinLnBrk="0" hangingPunct="0">
              <a:lnSpc>
                <a:spcPct val="200000"/>
              </a:lnSpc>
              <a:spcBef>
                <a:spcPts val="0"/>
              </a:spcBef>
              <a:spcAft>
                <a:spcPts val="0"/>
              </a:spcAft>
              <a:buClrTx/>
              <a:buSzTx/>
              <a:buFont typeface="+mj-ea"/>
              <a:buAutoNum type="ea1JpnChsDbPeriod"/>
            </a:pPr>
            <a:r>
              <a:rPr lang="zh-CN" altLang="en-US" sz="6600" b="0" kern="1200" spc="100" smtClean="0">
                <a:ln w="3175">
                  <a:noFill/>
                  <a:prstDash val="dash"/>
                </a:ln>
                <a:solidFill>
                  <a:schemeClr val="lt1"/>
                </a:solidFill>
                <a:latin typeface="微软雅黑" panose="020B0502040204020203" charset="-122"/>
                <a:ea typeface="微软雅黑" panose="020B0502040204020203" charset="-122"/>
                <a:cs typeface="微软雅黑" panose="020B0502040204020203" charset="-122"/>
                <a:sym typeface="Helvetica Neue" panose="02000503000000020004"/>
              </a:rPr>
              <a:t>掌握接口自动化测试报告的问题反馈</a:t>
            </a:r>
            <a:endParaRPr kumimoji="0" lang="zh-CN" altLang="en-US" sz="6600" b="0" i="0" u="none" strike="noStrike" kern="1200" cap="none" spc="100" normalizeH="0" baseline="0" smtClean="0">
              <a:ln w="3175">
                <a:noFill/>
                <a:prstDash val="dash"/>
              </a:ln>
              <a:solidFill>
                <a:schemeClr val="lt1"/>
              </a:solidFill>
              <a:effectLst/>
              <a:uFillTx/>
              <a:latin typeface="微软雅黑" panose="020B0502040204020203" charset="-122"/>
              <a:ea typeface="微软雅黑" panose="020B0502040204020203" charset="-122"/>
              <a:cs typeface="微软雅黑" panose="020B0502040204020203" charset="-122"/>
              <a:sym typeface="Helvetica Neue" panose="02000503000000020004"/>
            </a:endParaRPr>
          </a:p>
        </p:txBody>
      </p:sp>
      <p:cxnSp>
        <p:nvCxnSpPr>
          <p:cNvPr id="6" name="直接连接符 5"/>
          <p:cNvCxnSpPr/>
          <p:nvPr>
            <p:custDataLst>
              <p:tags r:id="rId1"/>
            </p:custDataLst>
          </p:nvPr>
        </p:nvCxnSpPr>
        <p:spPr>
          <a:xfrm>
            <a:off x="914310" y="1828814"/>
            <a:ext cx="22555380" cy="25400"/>
          </a:xfrm>
          <a:prstGeom prst="line">
            <a:avLst/>
          </a:prstGeom>
          <a:ln w="31750" cap="flat" cmpd="sng">
            <a:solidFill>
              <a:srgbClr val="591979"/>
            </a:solidFill>
            <a:prstDash val="solid"/>
            <a:headEnd type="none"/>
            <a:tailEnd type="none"/>
          </a:ln>
        </p:spPr>
        <p:style>
          <a:lnRef idx="1">
            <a:schemeClr val="dk1"/>
          </a:lnRef>
          <a:fillRef idx="0">
            <a:schemeClr val="dk1"/>
          </a:fillRef>
          <a:effectRef idx="0">
            <a:schemeClr val="dk1"/>
          </a:effectRef>
          <a:fontRef idx="minor">
            <a:schemeClr val="tx1"/>
          </a:fontRef>
        </p:style>
      </p:cxnSp>
      <p:sp>
        <p:nvSpPr>
          <p:cNvPr id="11" name="文本框 6"/>
          <p:cNvSpPr txBox="1"/>
          <p:nvPr>
            <p:custDataLst>
              <p:tags r:id="rId2"/>
            </p:custDataLst>
          </p:nvPr>
        </p:nvSpPr>
        <p:spPr>
          <a:xfrm>
            <a:off x="914400" y="304800"/>
            <a:ext cx="6082030" cy="1219200"/>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2040204020203" charset="-122"/>
                <a:ea typeface="微软雅黑" panose="020B0502040204020203" charset="-122"/>
                <a:cs typeface="微软雅黑" panose="020B0502040204020203" charset="-122"/>
              </a:defRPr>
            </a:lvl1pPr>
          </a:lstStyle>
          <a:p>
            <a:pPr marL="0" indent="0" algn="l">
              <a:lnSpc>
                <a:spcPct val="100000"/>
              </a:lnSpc>
              <a:spcBef>
                <a:spcPts val="0"/>
              </a:spcBef>
              <a:spcAft>
                <a:spcPts val="0"/>
              </a:spcAft>
              <a:buSzPct val="100000"/>
              <a:buNone/>
            </a:pPr>
            <a:r>
              <a:rPr lang="zh-CN" sz="7200">
                <a:solidFill>
                  <a:srgbClr val="591979"/>
                </a:solidFill>
                <a:latin typeface="Arial Regular" panose="020B0604020202090204" charset="0"/>
                <a:ea typeface="宋体" charset="0"/>
              </a:rPr>
              <a:t>一、实验</a:t>
            </a:r>
            <a:r>
              <a:rPr lang="zh-CN" sz="7200">
                <a:solidFill>
                  <a:srgbClr val="591979"/>
                </a:solidFill>
                <a:latin typeface="Arial Regular" panose="020B0604020202090204" charset="0"/>
                <a:ea typeface="宋体" charset="0"/>
              </a:rPr>
              <a:t>目的</a:t>
            </a:r>
            <a:endParaRPr lang="zh-CN" sz="7200">
              <a:solidFill>
                <a:srgbClr val="591979"/>
              </a:solidFill>
              <a:latin typeface="Arial Regular" panose="020B0604020202090204" charset="0"/>
              <a:ea typeface="宋体" charset="0"/>
            </a:endParaRP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3222943" y="3741738"/>
            <a:ext cx="17505680" cy="414337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71437" tIns="71437" rIns="71437" bIns="71437" numCol="1" spcCol="38100" rtlCol="0" anchor="t" forceAA="0" upright="0">
            <a:spAutoFit/>
          </a:bodyPr>
          <a:p>
            <a:pPr marL="857250" marR="0" indent="-857250" algn="l" defTabSz="821690" rtl="0" fontAlgn="auto" latinLnBrk="0" hangingPunct="0">
              <a:lnSpc>
                <a:spcPct val="130000"/>
              </a:lnSpc>
              <a:spcBef>
                <a:spcPts val="0"/>
              </a:spcBef>
              <a:spcAft>
                <a:spcPts val="0"/>
              </a:spcAft>
              <a:buClrTx/>
              <a:buSzTx/>
              <a:buFont typeface="+mj-ea"/>
              <a:buAutoNum type="ea1JpnChsDbPeriod"/>
            </a:pPr>
            <a:r>
              <a:rPr lang="zh-CN" altLang="en-US" sz="4000" b="0">
                <a:latin typeface="Microsoft YaHei Light" panose="020B0502040204020203" charset="-122"/>
                <a:ea typeface="Microsoft YaHei Light" panose="020B0502040204020203" charset="-122"/>
                <a:cs typeface="Microsoft YaHei Light" panose="020B0502040204020203" charset="-122"/>
                <a:sym typeface="Helvetica Neue" panose="02000503000000020004"/>
              </a:rPr>
              <a:t>完成对 Halo 系统文章成功发布的业务流程设计。</a:t>
            </a:r>
            <a:endParaRPr kumimoji="0" lang="zh-CN" altLang="en-US" sz="4000" b="0" i="0" u="none" strike="noStrike" cap="none" spc="0" normalizeH="0" baseline="0">
              <a:ln>
                <a:noFill/>
              </a:ln>
              <a:solidFill>
                <a:srgbClr val="000000"/>
              </a:solidFill>
              <a:effectLst/>
              <a:uFillTx/>
              <a:latin typeface="Microsoft YaHei Light" panose="020B0502040204020203" charset="-122"/>
              <a:ea typeface="Microsoft YaHei Light" panose="020B0502040204020203" charset="-122"/>
              <a:cs typeface="Microsoft YaHei Light" panose="020B0502040204020203" charset="-122"/>
              <a:sym typeface="Helvetica Neue" panose="02000503000000020004"/>
            </a:endParaRPr>
          </a:p>
          <a:p>
            <a:pPr marL="857250" marR="0" indent="-857250" algn="l" defTabSz="821690" rtl="0" fontAlgn="auto" latinLnBrk="0" hangingPunct="0">
              <a:lnSpc>
                <a:spcPct val="130000"/>
              </a:lnSpc>
              <a:spcBef>
                <a:spcPts val="0"/>
              </a:spcBef>
              <a:spcAft>
                <a:spcPts val="0"/>
              </a:spcAft>
              <a:buClrTx/>
              <a:buSzTx/>
              <a:buFont typeface="+mj-ea"/>
              <a:buAutoNum type="ea1JpnChsDbPeriod"/>
            </a:pPr>
            <a:endParaRPr kumimoji="0" lang="zh-CN" altLang="en-US" sz="4000" b="0" i="0" u="none" strike="noStrike" cap="none" spc="0" normalizeH="0" baseline="0">
              <a:ln>
                <a:noFill/>
              </a:ln>
              <a:solidFill>
                <a:srgbClr val="000000"/>
              </a:solidFill>
              <a:effectLst/>
              <a:uFillTx/>
              <a:latin typeface="Microsoft YaHei Light" panose="020B0502040204020203" charset="-122"/>
              <a:ea typeface="Microsoft YaHei Light" panose="020B0502040204020203" charset="-122"/>
              <a:cs typeface="Microsoft YaHei Light" panose="020B0502040204020203" charset="-122"/>
              <a:sym typeface="Helvetica Neue" panose="02000503000000020004"/>
            </a:endParaRPr>
          </a:p>
          <a:p>
            <a:pPr marL="857250" marR="0" indent="-857250" algn="l" defTabSz="821690" rtl="0" fontAlgn="auto" latinLnBrk="0" hangingPunct="0">
              <a:lnSpc>
                <a:spcPct val="130000"/>
              </a:lnSpc>
              <a:spcBef>
                <a:spcPts val="0"/>
              </a:spcBef>
              <a:spcAft>
                <a:spcPts val="0"/>
              </a:spcAft>
              <a:buClrTx/>
              <a:buSzTx/>
              <a:buFont typeface="+mj-ea"/>
              <a:buAutoNum type="ea1JpnChsDbPeriod"/>
            </a:pPr>
            <a:r>
              <a:rPr lang="zh-CN" altLang="en-US" sz="4000" b="0">
                <a:latin typeface="Microsoft YaHei Light" panose="020B0502040204020203" charset="-122"/>
                <a:ea typeface="Microsoft YaHei Light" panose="020B0502040204020203" charset="-122"/>
                <a:cs typeface="Microsoft YaHei Light" panose="020B0502040204020203" charset="-122"/>
                <a:sym typeface="Helvetica Neue" panose="02000503000000020004"/>
              </a:rPr>
              <a:t>使用 MeterSphere 专业测试云进行接口自动化测试。</a:t>
            </a:r>
            <a:endParaRPr kumimoji="0" lang="zh-CN" altLang="en-US" sz="4000" b="0" i="0" u="none" strike="noStrike" cap="none" spc="0" normalizeH="0" baseline="0">
              <a:ln>
                <a:noFill/>
              </a:ln>
              <a:solidFill>
                <a:srgbClr val="000000"/>
              </a:solidFill>
              <a:effectLst/>
              <a:uFillTx/>
              <a:latin typeface="Microsoft YaHei Light" panose="020B0502040204020203" charset="-122"/>
              <a:ea typeface="Microsoft YaHei Light" panose="020B0502040204020203" charset="-122"/>
              <a:cs typeface="Microsoft YaHei Light" panose="020B0502040204020203" charset="-122"/>
              <a:sym typeface="Helvetica Neue" panose="02000503000000020004"/>
            </a:endParaRPr>
          </a:p>
          <a:p>
            <a:pPr marL="857250" marR="0" indent="-857250" algn="l" defTabSz="821690" rtl="0" fontAlgn="auto" latinLnBrk="0" hangingPunct="0">
              <a:lnSpc>
                <a:spcPct val="130000"/>
              </a:lnSpc>
              <a:spcBef>
                <a:spcPts val="0"/>
              </a:spcBef>
              <a:spcAft>
                <a:spcPts val="0"/>
              </a:spcAft>
              <a:buClrTx/>
              <a:buSzTx/>
              <a:buFont typeface="+mj-ea"/>
              <a:buAutoNum type="ea1JpnChsDbPeriod"/>
            </a:pPr>
            <a:endParaRPr kumimoji="0" lang="zh-CN" altLang="en-US" sz="4000" b="0" i="0" u="none" strike="noStrike" cap="none" spc="0" normalizeH="0" baseline="0">
              <a:ln>
                <a:noFill/>
              </a:ln>
              <a:solidFill>
                <a:srgbClr val="000000"/>
              </a:solidFill>
              <a:effectLst/>
              <a:uFillTx/>
              <a:latin typeface="Microsoft YaHei Light" panose="020B0502040204020203" charset="-122"/>
              <a:ea typeface="Microsoft YaHei Light" panose="020B0502040204020203" charset="-122"/>
              <a:cs typeface="Microsoft YaHei Light" panose="020B0502040204020203" charset="-122"/>
              <a:sym typeface="Helvetica Neue" panose="02000503000000020004"/>
            </a:endParaRPr>
          </a:p>
          <a:p>
            <a:pPr marL="857250" marR="0" indent="-857250" algn="l" defTabSz="821690" rtl="0" fontAlgn="auto" latinLnBrk="0" hangingPunct="0">
              <a:lnSpc>
                <a:spcPct val="130000"/>
              </a:lnSpc>
              <a:spcBef>
                <a:spcPts val="0"/>
              </a:spcBef>
              <a:spcAft>
                <a:spcPts val="0"/>
              </a:spcAft>
              <a:buClrTx/>
              <a:buSzTx/>
              <a:buFont typeface="+mj-ea"/>
              <a:buAutoNum type="ea1JpnChsDbPeriod"/>
            </a:pPr>
            <a:r>
              <a:rPr lang="zh-CN" altLang="en-US" sz="4000" b="0">
                <a:latin typeface="Microsoft YaHei Light" panose="020B0502040204020203" charset="-122"/>
                <a:ea typeface="Microsoft YaHei Light" panose="020B0502040204020203" charset="-122"/>
                <a:cs typeface="Microsoft YaHei Light" panose="020B0502040204020203" charset="-122"/>
                <a:sym typeface="Helvetica Neue" panose="02000503000000020004"/>
              </a:rPr>
              <a:t>通过对接口自动化测试报告的分析，发现系统存在的问题。</a:t>
            </a:r>
            <a:endParaRPr kumimoji="0" lang="zh-CN" altLang="en-US" sz="4000" b="0" i="0" u="none" strike="noStrike" cap="none" spc="0" normalizeH="0" baseline="0">
              <a:ln>
                <a:noFill/>
              </a:ln>
              <a:solidFill>
                <a:srgbClr val="000000"/>
              </a:solidFill>
              <a:effectLst/>
              <a:uFillTx/>
              <a:latin typeface="Microsoft YaHei Light" panose="020B0502040204020203" charset="-122"/>
              <a:ea typeface="Microsoft YaHei Light" panose="020B0502040204020203" charset="-122"/>
              <a:cs typeface="Microsoft YaHei Light" panose="020B0502040204020203" charset="-122"/>
              <a:sym typeface="Helvetica Neue" panose="02000503000000020004"/>
            </a:endParaRPr>
          </a:p>
        </p:txBody>
      </p:sp>
      <p:cxnSp>
        <p:nvCxnSpPr>
          <p:cNvPr id="6" name="直接连接符 5"/>
          <p:cNvCxnSpPr/>
          <p:nvPr>
            <p:custDataLst>
              <p:tags r:id="rId1"/>
            </p:custDataLst>
          </p:nvPr>
        </p:nvCxnSpPr>
        <p:spPr>
          <a:xfrm>
            <a:off x="914310" y="1828814"/>
            <a:ext cx="22555380" cy="25400"/>
          </a:xfrm>
          <a:prstGeom prst="line">
            <a:avLst/>
          </a:prstGeom>
          <a:ln w="31750" cap="flat" cmpd="sng">
            <a:solidFill>
              <a:srgbClr val="591979"/>
            </a:solidFill>
            <a:prstDash val="solid"/>
            <a:headEnd type="none"/>
            <a:tailEnd type="none"/>
          </a:ln>
        </p:spPr>
        <p:style>
          <a:lnRef idx="1">
            <a:schemeClr val="dk1"/>
          </a:lnRef>
          <a:fillRef idx="0">
            <a:schemeClr val="dk1"/>
          </a:fillRef>
          <a:effectRef idx="0">
            <a:schemeClr val="dk1"/>
          </a:effectRef>
          <a:fontRef idx="minor">
            <a:schemeClr val="tx1"/>
          </a:fontRef>
        </p:style>
      </p:cxnSp>
      <p:sp>
        <p:nvSpPr>
          <p:cNvPr id="11" name="文本框 6"/>
          <p:cNvSpPr txBox="1"/>
          <p:nvPr>
            <p:custDataLst>
              <p:tags r:id="rId2"/>
            </p:custDataLst>
          </p:nvPr>
        </p:nvSpPr>
        <p:spPr>
          <a:xfrm>
            <a:off x="914400" y="304800"/>
            <a:ext cx="6082030" cy="1219200"/>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2040204020203" charset="-122"/>
                <a:ea typeface="微软雅黑" panose="020B0502040204020203" charset="-122"/>
                <a:cs typeface="微软雅黑" panose="020B0502040204020203" charset="-122"/>
              </a:defRPr>
            </a:lvl1pPr>
          </a:lstStyle>
          <a:p>
            <a:pPr marL="0" indent="0" algn="l">
              <a:lnSpc>
                <a:spcPct val="100000"/>
              </a:lnSpc>
              <a:spcBef>
                <a:spcPts val="0"/>
              </a:spcBef>
              <a:spcAft>
                <a:spcPts val="0"/>
              </a:spcAft>
              <a:buSzPct val="100000"/>
              <a:buNone/>
            </a:pPr>
            <a:r>
              <a:rPr lang="zh-CN" sz="7200">
                <a:solidFill>
                  <a:srgbClr val="591979"/>
                </a:solidFill>
                <a:latin typeface="Arial Regular" panose="020B0604020202090204" charset="0"/>
                <a:ea typeface="宋体" charset="0"/>
              </a:rPr>
              <a:t>二、实验</a:t>
            </a:r>
            <a:r>
              <a:rPr lang="zh-CN" sz="7200">
                <a:solidFill>
                  <a:srgbClr val="591979"/>
                </a:solidFill>
                <a:latin typeface="Arial Regular" panose="020B0604020202090204" charset="0"/>
                <a:ea typeface="宋体" charset="0"/>
              </a:rPr>
              <a:t>内容</a:t>
            </a:r>
            <a:endParaRPr lang="zh-CN" sz="7200">
              <a:solidFill>
                <a:srgbClr val="591979"/>
              </a:solidFill>
              <a:latin typeface="Arial Regular" panose="020B0604020202090204" charset="0"/>
              <a:ea typeface="宋体" charset="0"/>
            </a:endParaRPr>
          </a:p>
        </p:txBody>
      </p:sp>
      <p:sp>
        <p:nvSpPr>
          <p:cNvPr id="5" name="圆角矩形 4"/>
          <p:cNvSpPr/>
          <p:nvPr/>
        </p:nvSpPr>
        <p:spPr>
          <a:xfrm>
            <a:off x="2542540" y="3545205"/>
            <a:ext cx="18866485" cy="4536440"/>
          </a:xfrm>
          <a:prstGeom prst="roundRect">
            <a:avLst/>
          </a:prstGeom>
          <a:noFill/>
          <a:ln w="12700" cap="flat">
            <a:solidFill>
              <a:srgbClr val="7030A0"/>
            </a:solidFill>
            <a:miter lim="400000"/>
          </a:ln>
          <a:extLst>
            <a:ext uri="{909E8E84-426E-40DD-AFC4-6F175D3DCCD1}">
              <a14:hiddenFill xmlns:a14="http://schemas.microsoft.com/office/drawing/2010/main">
                <a:solidFill>
                  <a:schemeClr val="accent1"/>
                </a:solidFill>
              </a14:hiddenFill>
            </a:ext>
          </a:extLst>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ctr" forceAA="0">
            <a:spAutoFit/>
          </a:bodyPr>
          <a:p>
            <a:pPr marL="0" marR="0" indent="0" algn="ctr" defTabSz="821690" rtl="0" fontAlgn="auto" latinLnBrk="0" hangingPunct="0">
              <a:lnSpc>
                <a:spcPct val="100000"/>
              </a:lnSpc>
              <a:spcBef>
                <a:spcPts val="0"/>
              </a:spcBef>
              <a:spcAft>
                <a:spcPts val="0"/>
              </a:spcAft>
              <a:buClrTx/>
              <a:buSzTx/>
              <a:buFontTx/>
              <a:buNone/>
            </a:pPr>
            <a:endParaRPr kumimoji="0" lang="zh-CN" altLang="en-US" sz="3000" b="0" i="0" u="none" strike="noStrike" cap="none" spc="0" normalizeH="0" baseline="0">
              <a:ln>
                <a:noFill/>
              </a:ln>
              <a:solidFill>
                <a:srgbClr val="FFFFFF"/>
              </a:solidFill>
              <a:effectLst/>
              <a:uFillTx/>
              <a:latin typeface="+mn-lt"/>
              <a:ea typeface="+mn-ea"/>
              <a:cs typeface="+mn-cs"/>
              <a:sym typeface="Helvetica Neue Medium" panose="02000503000000020004"/>
            </a:endParaRPr>
          </a:p>
        </p:txBody>
      </p:sp>
    </p:spTree>
  </p:cSld>
  <p:clrMapOvr>
    <a:masterClrMapping/>
  </p:clrMapOvr>
  <p:transition spd="med"/>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1"/>
  <p:tag name="KSO_WM_UNIT_ID" val="diagram20181269_5*l_h_i*1_1_1"/>
  <p:tag name="KSO_WM_TEMPLATE_CATEGORY" val="diagram"/>
  <p:tag name="KSO_WM_TEMPLATE_INDEX" val="20181269"/>
  <p:tag name="KSO_WM_UNIT_LAYERLEVEL" val="1_1_1"/>
  <p:tag name="KSO_WM_TAG_VERSION" val="1.0"/>
  <p:tag name="KSO_WM_BEAUTIFY_FLAG" val="#wm#"/>
  <p:tag name="KSO_WM_UNIT_TEXT_FILL_FORE_SCHEMECOLOR_INDEX_BRIGHTNESS" val="0"/>
  <p:tag name="KSO_WM_UNIT_TEXT_FILL_FORE_SCHEMECOLOR_INDEX" val="5"/>
  <p:tag name="KSO_WM_UNIT_TEXT_FILL_TYPE" val="1"/>
  <p:tag name="KSO_WM_UNIT_USESOURCEFORMAT_APPLY" val="1"/>
</p:tagLst>
</file>

<file path=ppt/tags/tag10.xml><?xml version="1.0" encoding="utf-8"?>
<p:tagLst xmlns:p="http://schemas.openxmlformats.org/presentationml/2006/main">
  <p:tag name="KSO_WM_UNIT_ISCONTENTSTITLE" val="0"/>
  <p:tag name="KSO_WM_UNIT_ISNUMDGMTITLE" val="0"/>
  <p:tag name="KSO_WM_UNIT_PRESET_TEXT" val="点击此处输入标题文本内容"/>
  <p:tag name="KSO_WM_UNIT_NOCLEAR" val="0"/>
  <p:tag name="KSO_WM_UNIT_VALUE" val="14"/>
  <p:tag name="KSO_WM_UNIT_HIGHLIGHT" val="0"/>
  <p:tag name="KSO_WM_UNIT_COMPATIBLE" val="0"/>
  <p:tag name="KSO_WM_UNIT_DIAGRAM_ISNUMVISUAL" val="0"/>
  <p:tag name="KSO_WM_UNIT_DIAGRAM_ISREFERUNIT" val="0"/>
  <p:tag name="KSO_WM_DIAGRAM_GROUP_CODE" val="l1-1"/>
  <p:tag name="KSO_WM_UNIT_TYPE" val="l_h_a"/>
  <p:tag name="KSO_WM_UNIT_INDEX" val="1_4_1"/>
  <p:tag name="KSO_WM_UNIT_ID" val="diagram20181269_5*l_h_a*1_4_1"/>
  <p:tag name="KSO_WM_TEMPLATE_CATEGORY" val="diagram"/>
  <p:tag name="KSO_WM_TEMPLATE_INDEX" val="20181269"/>
  <p:tag name="KSO_WM_UNIT_LAYERLEVEL" val="1_1_1"/>
  <p:tag name="KSO_WM_TAG_VERSION" val="1.0"/>
  <p:tag name="KSO_WM_BEAUTIFY_FLAG" val="#wm#"/>
  <p:tag name="KSO_WM_UNIT_TEXT_FILL_FORE_SCHEMECOLOR_INDEX_BRIGHTNESS" val="-0.5"/>
  <p:tag name="KSO_WM_UNIT_TEXT_FILL_FORE_SCHEMECOLOR_INDEX" val="14"/>
  <p:tag name="KSO_WM_UNIT_TEXT_FILL_TYPE" val="1"/>
  <p:tag name="KSO_WM_UNIT_USESOURCEFORMAT_APPLY" val="1"/>
</p:tagLst>
</file>

<file path=ppt/tags/tag100.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Lst>
</file>

<file path=ppt/tags/tag101.xml><?xml version="1.0" encoding="utf-8"?>
<p:tagLst xmlns:p="http://schemas.openxmlformats.org/presentationml/2006/main">
  <p:tag name="KSO_WM_UNIT_TEXTBOXSTYLE_GUID" val="{22e19433-ddfe-4404-a808-a01d6805fb1e}"/>
</p:tagLst>
</file>

<file path=ppt/tags/tag102.xml><?xml version="1.0" encoding="utf-8"?>
<p:tagLst xmlns:p="http://schemas.openxmlformats.org/presentationml/2006/main">
  <p:tag name="KSO_WM_UNIT_TEXTBOXSTYLE_SHAPETYPE" val="1"/>
  <p:tag name="KSO_WM_UNIT_TEXTBOXSTYLE_ADJUSTLEFT" val="0_-29.09998"/>
  <p:tag name="KSO_WM_UNIT_TEXTBOXSTYLE_ADJUSTTOP" val="0_-63.95001"/>
  <p:tag name="KSO_WM_UNIT_TEXTBOXSTYLE_ADJUSTWIDTH" val="100_58.19998"/>
  <p:tag name="KSO_WM_UNIT_TEXTBOXSTYLE_ADJUSTHEIGTH" val="100_109.65"/>
  <p:tag name="KSO_WM_UNIT_HIGHLIGHT" val="0"/>
  <p:tag name="KSO_WM_UNIT_COMPATIBLE" val="0"/>
  <p:tag name="KSO_WM_UNIT_DIAGRAM_ISNUMVISUAL" val="0"/>
  <p:tag name="KSO_WM_UNIT_DIAGRAM_ISREFERUNIT" val="0"/>
  <p:tag name="KSO_WM_UNIT_TYPE" val="i"/>
  <p:tag name="KSO_WM_UNIT_INDEX" val="1"/>
  <p:tag name="KSO_WM_UNIT_ID" val="mixed20201941_296*i*1"/>
  <p:tag name="KSO_WM_TEMPLATE_CATEGORY" val="mixed"/>
  <p:tag name="KSO_WM_TEMPLATE_INDEX" val="20201941"/>
  <p:tag name="KSO_WM_UNIT_LAYERLEVEL" val="1"/>
  <p:tag name="KSO_WM_TAG_VERSION" val="1.0"/>
  <p:tag name="KSO_WM_BEAUTIFY_FLAG" val="#wm#"/>
  <p:tag name="KSO_WM_UNIT_TEXTBOXSTYLE_GUID" val="{22e19433-ddfe-4404-a808-a01d6805fb1e}"/>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2"/>
  <p:tag name="KSO_WM_UNIT_TEXT_FILL_TYPE" val="1"/>
</p:tagLst>
</file>

<file path=ppt/tags/tag103.xml><?xml version="1.0" encoding="utf-8"?>
<p:tagLst xmlns:p="http://schemas.openxmlformats.org/presentationml/2006/main">
  <p:tag name="KSO_WM_UNIT_TEXTBOXSTYLE_SHAPETYPE" val="1"/>
  <p:tag name="KSO_WM_UNIT_TEXTBOXSTYLE_ADJUSTLEFT" val="10_-35.445"/>
  <p:tag name="KSO_WM_UNIT_TEXTBOXSTYLE_ADJUSTTOP" val="0_-63.95001"/>
  <p:tag name="KSO_WM_UNIT_HIGHLIGHT" val="0"/>
  <p:tag name="KSO_WM_UNIT_COMPATIBLE" val="0"/>
  <p:tag name="KSO_WM_UNIT_DIAGRAM_ISNUMVISUAL" val="0"/>
  <p:tag name="KSO_WM_UNIT_DIAGRAM_ISREFERUNIT" val="0"/>
  <p:tag name="KSO_WM_UNIT_TYPE" val="i"/>
  <p:tag name="KSO_WM_UNIT_INDEX" val="2"/>
  <p:tag name="KSO_WM_UNIT_ID" val="mixed20201941_296*i*2"/>
  <p:tag name="KSO_WM_TEMPLATE_CATEGORY" val="mixed"/>
  <p:tag name="KSO_WM_TEMPLATE_INDEX" val="20201941"/>
  <p:tag name="KSO_WM_UNIT_LAYERLEVEL" val="1"/>
  <p:tag name="KSO_WM_TAG_VERSION" val="1.0"/>
  <p:tag name="KSO_WM_BEAUTIFY_FLAG" val="#wm#"/>
  <p:tag name="KSO_WM_UNIT_TEXTBOXSTYLE_GUID" val="{22e19433-ddfe-4404-a808-a01d6805fb1e}"/>
  <p:tag name="KSO_WM_UNIT_FILL_FORE_SCHEMECOLOR_INDEX_BRIGHTNESS" val="0.6"/>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105.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Lst>
</file>

<file path=ppt/tags/tag106.xml><?xml version="1.0" encoding="utf-8"?>
<p:tagLst xmlns:p="http://schemas.openxmlformats.org/presentationml/2006/main">
  <p:tag name="KSO_WM_BEAUTIFY_FLAG" val=""/>
</p:tagLst>
</file>

<file path=ppt/tags/tag1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108.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Lst>
</file>

<file path=ppt/tags/tag109.xml><?xml version="1.0" encoding="utf-8"?>
<p:tagLst xmlns:p="http://schemas.openxmlformats.org/presentationml/2006/main">
  <p:tag name="KSO_WM_UNIT_TEXTBOXSTYLE_GUID" val="{9d78c26d-0254-446e-9537-3c6844f6d617}"/>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i"/>
  <p:tag name="KSO_WM_UNIT_INDEX" val="1_7"/>
  <p:tag name="KSO_WM_UNIT_ID" val="diagram20181269_5*l_i*1_7"/>
  <p:tag name="KSO_WM_TEMPLATE_CATEGORY" val="diagram"/>
  <p:tag name="KSO_WM_TEMPLATE_INDEX" val="20181269"/>
  <p:tag name="KSO_WM_UNIT_LAYERLEVEL" val="1_1"/>
  <p:tag name="KSO_WM_TAG_VERSION" val="1.0"/>
  <p:tag name="KSO_WM_BEAUTIFY_FLAG" val="#wm#"/>
  <p:tag name="KSO_WM_UNIT_LINE_FORE_SCHEMECOLOR_INDEX_BRIGHTNESS" val="0"/>
  <p:tag name="KSO_WM_UNIT_LINE_FORE_SCHEMECOLOR_INDEX" val="5"/>
  <p:tag name="KSO_WM_UNIT_LINE_FILL_TYPE" val="2"/>
  <p:tag name="KSO_WM_UNIT_USESOURCEFORMAT_APPLY" val="1"/>
</p:tagLst>
</file>

<file path=ppt/tags/tag110.xml><?xml version="1.0" encoding="utf-8"?>
<p:tagLst xmlns:p="http://schemas.openxmlformats.org/presentationml/2006/main">
  <p:tag name="KSO_WM_UNIT_TEXTBOXSTYLE_SHAPETYPE" val="1"/>
  <p:tag name="KSO_WM_UNIT_TEXTBOXSTYLE_ADJUSTLEFT" val="0_-37.75"/>
  <p:tag name="KSO_WM_UNIT_TEXTBOXSTYLE_ADJUSTTOP" val="0_-19.70001"/>
  <p:tag name="KSO_WM_UNIT_TEXTBOXSTYLE_ADJUSTWIDTH" val="100_75.45001"/>
  <p:tag name="KSO_WM_UNIT_TEXTBOXSTYLE_ADJUSTHEIGTH" val="100_39.35001"/>
  <p:tag name="KSO_WM_UNIT_HIGHLIGHT" val="0"/>
  <p:tag name="KSO_WM_UNIT_COMPATIBLE" val="0"/>
  <p:tag name="KSO_WM_UNIT_DIAGRAM_ISNUMVISUAL" val="0"/>
  <p:tag name="KSO_WM_UNIT_DIAGRAM_ISREFERUNIT" val="0"/>
  <p:tag name="KSO_WM_UNIT_TYPE" val="i"/>
  <p:tag name="KSO_WM_UNIT_INDEX" val="1"/>
  <p:tag name="KSO_WM_UNIT_ID" val="mixed20201941_136*i*1"/>
  <p:tag name="KSO_WM_TEMPLATE_CATEGORY" val="mixed"/>
  <p:tag name="KSO_WM_TEMPLATE_INDEX" val="20201941"/>
  <p:tag name="KSO_WM_UNIT_LAYERLEVEL" val="1"/>
  <p:tag name="KSO_WM_TAG_VERSION" val="1.0"/>
  <p:tag name="KSO_WM_BEAUTIFY_FLAG" val="#wm#"/>
  <p:tag name="KSO_WM_UNIT_TEXTBOXSTYLE_GUID" val="{9d78c26d-0254-446e-9537-3c6844f6d617}"/>
  <p:tag name="KSO_WM_UNIT_FILL_FORE_SCHEMECOLOR_INDEX_BRIGHTNESS" val="0"/>
  <p:tag name="KSO_WM_UNIT_FILL_FORE_SCHEMECOLOR_INDEX" val="14"/>
  <p:tag name="KSO_WM_UNIT_FILL_TYPE" val="1"/>
  <p:tag name="KSO_WM_UNIT_LINE_FORE_SCHEMECOLOR_INDEX_BRIGHTNESS" val="0.25"/>
  <p:tag name="KSO_WM_UNIT_LINE_FORE_SCHEMECOLOR_INDEX" val="13"/>
  <p:tag name="KSO_WM_UNIT_LINE_FILL_TYPE" val="2"/>
  <p:tag name="KSO_WM_UNIT_SHADOW_SCHEMECOLOR_INDEX_BRIGHTNESS" val="0"/>
  <p:tag name="KSO_WM_UNIT_SHADOW_SCHEMECOLOR_INDEX" val="5"/>
  <p:tag name="KSO_WM_UNIT_TEXT_FILL_FORE_SCHEMECOLOR_INDEX_BRIGHTNESS" val="0"/>
  <p:tag name="KSO_WM_UNIT_TEXT_FILL_FORE_SCHEMECOLOR_INDEX" val="2"/>
  <p:tag name="KSO_WM_UNIT_TEXT_FILL_TYPE" val="1"/>
</p:tagLst>
</file>

<file path=ppt/tags/tag111.xml><?xml version="1.0" encoding="utf-8"?>
<p:tagLst xmlns:p="http://schemas.openxmlformats.org/presentationml/2006/main">
  <p:tag name="KSO_WM_UNIT_TEXTBOXSTYLE_SHAPETYPE" val="1"/>
  <p:tag name="KSO_WM_UNIT_TEXTBOXSTYLE_ADJUSTLEFT" val="0_-53.5451"/>
  <p:tag name="KSO_WM_UNIT_TEXTBOXSTYLE_ADJUSTTOP" val="4.335529_0"/>
  <p:tag name="KSO_WM_UNIT_HIGHLIGHT" val="0"/>
  <p:tag name="KSO_WM_UNIT_COMPATIBLE" val="0"/>
  <p:tag name="KSO_WM_UNIT_DIAGRAM_ISNUMVISUAL" val="0"/>
  <p:tag name="KSO_WM_UNIT_DIAGRAM_ISREFERUNIT" val="0"/>
  <p:tag name="KSO_WM_UNIT_TYPE" val="i"/>
  <p:tag name="KSO_WM_UNIT_INDEX" val="2"/>
  <p:tag name="KSO_WM_UNIT_ID" val="mixed20201941_136*i*2"/>
  <p:tag name="KSO_WM_TEMPLATE_CATEGORY" val="mixed"/>
  <p:tag name="KSO_WM_TEMPLATE_INDEX" val="20201941"/>
  <p:tag name="KSO_WM_UNIT_LAYERLEVEL" val="1"/>
  <p:tag name="KSO_WM_TAG_VERSION" val="1.0"/>
  <p:tag name="KSO_WM_BEAUTIFY_FLAG" val="#wm#"/>
  <p:tag name="KSO_WM_UNIT_TEXTBOXSTYLE_GUID" val="{9d78c26d-0254-446e-9537-3c6844f6d617}"/>
</p:tagLst>
</file>

<file path=ppt/tags/tag1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mixed20201941_136*i*3"/>
  <p:tag name="KSO_WM_TEMPLATE_CATEGORY" val="mixed"/>
  <p:tag name="KSO_WM_TEMPLATE_INDEX" val="20201941"/>
  <p:tag name="KSO_WM_UNIT_LAYERLEVEL" val="1"/>
  <p:tag name="KSO_WM_TAG_VERSION" val="1.0"/>
  <p:tag name="KSO_WM_BEAUTIFY_FLAG" val="#wm#"/>
  <p:tag name="KSO_WM_UNIT_TEXT_FILL_FORE_SCHEMECOLOR_INDEX_BRIGHTNESS" val="0"/>
  <p:tag name="KSO_WM_UNIT_TEXT_FILL_FORE_SCHEMECOLOR_INDEX" val="2"/>
  <p:tag name="KSO_WM_UNIT_TEXT_FILL_TYPE" val="1"/>
</p:tagLst>
</file>

<file path=ppt/tags/tag1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mixed20201941_136*i*4"/>
  <p:tag name="KSO_WM_TEMPLATE_CATEGORY" val="mixed"/>
  <p:tag name="KSO_WM_TEMPLATE_INDEX" val="20201941"/>
  <p:tag name="KSO_WM_UNIT_LAYERLEVEL" val="1"/>
  <p:tag name="KSO_WM_TAG_VERSION" val="1.0"/>
  <p:tag name="KSO_WM_BEAUTIFY_FLAG" val="#wm#"/>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14.xml><?xml version="1.0" encoding="utf-8"?>
<p:tagLst xmlns:p="http://schemas.openxmlformats.org/presentationml/2006/main">
  <p:tag name="KSO_WM_UNIT_TEXTBOXSTYLE_SHAPETYPE" val="0"/>
  <p:tag name="KSO_WM_UNIT_TEXTBOXSTYLE_TEMPLATETYPE" val="1"/>
  <p:tag name="KSO_WM_UNIT_PRESET_TEXT" val="点击此处添加正文，文字是您思想的提炼。&#13;为了演示发布的良好效果，请言简意赅的阐述您的观点。&#13;您的正文已经经简明扼要。字字珠玑，但信息却千丝万缕、错综复杂。"/>
  <p:tag name="KSO_WM_UNIT_NOCLEAR" val="1"/>
  <p:tag name="KSO_WM_UNIT_VALUE" val="130"/>
  <p:tag name="KSO_WM_UNIT_HIGHLIGHT" val="0"/>
  <p:tag name="KSO_WM_UNIT_COMPATIBLE" val="0"/>
  <p:tag name="KSO_WM_UNIT_DIAGRAM_ISNUMVISUAL" val="0"/>
  <p:tag name="KSO_WM_UNIT_DIAGRAM_ISREFERUNIT" val="0"/>
  <p:tag name="KSO_WM_UNIT_TYPE" val="f"/>
  <p:tag name="KSO_WM_UNIT_INDEX" val="1"/>
  <p:tag name="KSO_WM_UNIT_ID" val="mixed20201941_136*f*1"/>
  <p:tag name="KSO_WM_TEMPLATE_CATEGORY" val="mixed"/>
  <p:tag name="KSO_WM_TEMPLATE_INDEX" val="20201941"/>
  <p:tag name="KSO_WM_UNIT_LAYERLEVEL" val="1"/>
  <p:tag name="KSO_WM_TAG_VERSION" val="1.0"/>
  <p:tag name="KSO_WM_BEAUTIFY_FLAG" val="#wm#"/>
  <p:tag name="KSO_WM_UNIT_TEXTBOXSTYLE_GUID" val="{9d78c26d-0254-446e-9537-3c6844f6d617}"/>
  <p:tag name="KSO_WM_UNIT_TEXTBOXSTYLE_TYPE" val="8"/>
  <p:tag name="KSO_WM_UNIT_TEXT_FILL_FORE_SCHEMECOLOR_INDEX_BRIGHTNESS" val="0.25"/>
  <p:tag name="KSO_WM_UNIT_TEXT_FILL_FORE_SCHEMECOLOR_INDEX" val="13"/>
  <p:tag name="KSO_WM_UNIT_TEXT_FILL_TYPE" val="1"/>
</p:tagLst>
</file>

<file path=ppt/tags/tag115.xml><?xml version="1.0" encoding="utf-8"?>
<p:tagLst xmlns:p="http://schemas.openxmlformats.org/presentationml/2006/main">
  <p:tag name="KSO_WM_UNIT_TEXTBOXSTYLE_GUID" val="{afd64df7-1df0-4513-ae7c-6696c7518b67}"/>
</p:tagLst>
</file>

<file path=ppt/tags/tag116.xml><?xml version="1.0" encoding="utf-8"?>
<p:tagLst xmlns:p="http://schemas.openxmlformats.org/presentationml/2006/main">
  <p:tag name="KSO_WM_UNIT_TEXTBOXSTYLE_SHAPETYPE" val="1"/>
  <p:tag name="KSO_WM_UNIT_TEXTBOXSTYLE_ADJUSTLEFT" val="0_25.60001"/>
  <p:tag name="KSO_WM_UNIT_TEXTBOXSTYLE_ADJUSTTOP" val="0_-37.67496"/>
  <p:tag name="KSO_WM_UNIT_TEXTBOXSTYLE_ADJUSTWIDTH" val="100_-51.25"/>
  <p:tag name="KSO_WM_UNIT_TEXTBOXSTYLE_ADJUSTHEIGTH" val="100_75.25"/>
  <p:tag name="KSO_WM_UNIT_HIGHLIGHT" val="0"/>
  <p:tag name="KSO_WM_UNIT_COMPATIBLE" val="0"/>
  <p:tag name="KSO_WM_UNIT_DIAGRAM_ISNUMVISUAL" val="0"/>
  <p:tag name="KSO_WM_UNIT_DIAGRAM_ISREFERUNIT" val="0"/>
  <p:tag name="KSO_WM_UNIT_TYPE" val="i"/>
  <p:tag name="KSO_WM_UNIT_INDEX" val="1"/>
  <p:tag name="KSO_WM_UNIT_ID" val="mixed20201941_162*i*1"/>
  <p:tag name="KSO_WM_TEMPLATE_CATEGORY" val="mixed"/>
  <p:tag name="KSO_WM_TEMPLATE_INDEX" val="20201941"/>
  <p:tag name="KSO_WM_UNIT_LAYERLEVEL" val="1"/>
  <p:tag name="KSO_WM_TAG_VERSION" val="1.0"/>
  <p:tag name="KSO_WM_BEAUTIFY_FLAG" val="#wm#"/>
  <p:tag name="KSO_WM_UNIT_TEXTBOXSTYLE_GUID" val="{afd64df7-1df0-4513-ae7c-6696c7518b67}"/>
  <p:tag name="KSO_WM_UNIT_FILL_FORE_SCHEMECOLOR_INDEX_BRIGHTNESS" val="-0.15"/>
  <p:tag name="KSO_WM_UNIT_FILL_FORE_SCHEMECOLOR_INDEX" val="14"/>
  <p:tag name="KSO_WM_UNIT_FILL_TYPE" val="1"/>
  <p:tag name="KSO_WM_UNIT_TEXT_FILL_FORE_SCHEMECOLOR_INDEX_BRIGHTNESS" val="0"/>
  <p:tag name="KSO_WM_UNIT_TEXT_FILL_FORE_SCHEMECOLOR_INDEX" val="2"/>
  <p:tag name="KSO_WM_UNIT_TEXT_FILL_TYPE" val="1"/>
</p:tagLst>
</file>

<file path=ppt/tags/tag117.xml><?xml version="1.0" encoding="utf-8"?>
<p:tagLst xmlns:p="http://schemas.openxmlformats.org/presentationml/2006/main">
  <p:tag name="KSO_WM_UNIT_TEXTBOXSTYLE_SHAPETYPE" val="1"/>
  <p:tag name="KSO_WM_UNIT_TEXTBOXSTYLE_ADJUSTLEFT" val="0_-36.85001"/>
  <p:tag name="KSO_WM_UNIT_TEXTBOXSTYLE_ADJUSTTOP" val="0_-26.89999"/>
  <p:tag name="KSO_WM_UNIT_TEXTBOXSTYLE_ADJUSTWIDTH" val="100_73.64999"/>
  <p:tag name="KSO_WM_UNIT_TEXTBOXSTYLE_ADJUSTHEIGTH" val="100_53.7"/>
  <p:tag name="KSO_WM_UNIT_HIGHLIGHT" val="0"/>
  <p:tag name="KSO_WM_UNIT_COMPATIBLE" val="0"/>
  <p:tag name="KSO_WM_UNIT_DIAGRAM_ISNUMVISUAL" val="0"/>
  <p:tag name="KSO_WM_UNIT_DIAGRAM_ISREFERUNIT" val="0"/>
  <p:tag name="KSO_WM_UNIT_TYPE" val="i"/>
  <p:tag name="KSO_WM_UNIT_INDEX" val="2"/>
  <p:tag name="KSO_WM_UNIT_ID" val="mixed20201941_162*i*2"/>
  <p:tag name="KSO_WM_TEMPLATE_CATEGORY" val="mixed"/>
  <p:tag name="KSO_WM_TEMPLATE_INDEX" val="20201941"/>
  <p:tag name="KSO_WM_UNIT_LAYERLEVEL" val="1"/>
  <p:tag name="KSO_WM_TAG_VERSION" val="1.0"/>
  <p:tag name="KSO_WM_BEAUTIFY_FLAG" val="#wm#"/>
  <p:tag name="KSO_WM_UNIT_TEXTBOXSTYLE_GUID" val="{afd64df7-1df0-4513-ae7c-6696c7518b67}"/>
  <p:tag name="KSO_WM_UNIT_FILL_FORE_SCHEMECOLOR_INDEX_BRIGHTNESS" val="0"/>
  <p:tag name="KSO_WM_UNIT_FILL_FORE_SCHEMECOLOR_INDEX" val="14"/>
  <p:tag name="KSO_WM_UNIT_FILL_TYPE" val="1"/>
  <p:tag name="KSO_WM_UNIT_LINE_FORE_SCHEMECOLOR_INDEX_BRIGHTNESS" val="-0.25"/>
  <p:tag name="KSO_WM_UNIT_LINE_FORE_SCHEMECOLOR_INDEX" val="14"/>
  <p:tag name="KSO_WM_UNIT_LINE_FILL_TYPE" val="2"/>
  <p:tag name="KSO_WM_UNIT_TEXT_FILL_FORE_SCHEMECOLOR_INDEX_BRIGHTNESS" val="0"/>
  <p:tag name="KSO_WM_UNIT_TEXT_FILL_FORE_SCHEMECOLOR_INDEX" val="2"/>
  <p:tag name="KSO_WM_UNIT_TEXT_FILL_TYPE" val="1"/>
</p:tagLst>
</file>

<file path=ppt/tags/tag118.xml><?xml version="1.0" encoding="utf-8"?>
<p:tagLst xmlns:p="http://schemas.openxmlformats.org/presentationml/2006/main">
  <p:tag name="KSO_WM_UNIT_TEXTBOXSTYLE_SHAPETYPE" val="0"/>
  <p:tag name="KSO_WM_UNIT_TEXTBOXSTYLE_TEMPLATETYPE" val="1"/>
  <p:tag name="KSO_WM_UNIT_PRESET_TEXT" val="点击此处添加正文，文字是您思想的提炼，为了演示发布的良好效果，请言简意赅的阐述您的观点。&#13;您的正文已经经简明扼要，字字珠玑，但信息却千丝万缕、错综复杂，需要用更多的文字来表述；但请您尽可能提炼思想的精髓，否则容易造成观者的阅读压力，适得其反。"/>
  <p:tag name="KSO_WM_UNIT_NOCLEAR" val="1"/>
  <p:tag name="KSO_WM_UNIT_VALUE" val="92"/>
  <p:tag name="KSO_WM_UNIT_HIGHLIGHT" val="0"/>
  <p:tag name="KSO_WM_UNIT_COMPATIBLE" val="0"/>
  <p:tag name="KSO_WM_UNIT_DIAGRAM_ISNUMVISUAL" val="0"/>
  <p:tag name="KSO_WM_UNIT_DIAGRAM_ISREFERUNIT" val="0"/>
  <p:tag name="KSO_WM_UNIT_TYPE" val="f"/>
  <p:tag name="KSO_WM_UNIT_INDEX" val="1"/>
  <p:tag name="KSO_WM_UNIT_ID" val="mixed20201941_162*f*1"/>
  <p:tag name="KSO_WM_TEMPLATE_CATEGORY" val="mixed"/>
  <p:tag name="KSO_WM_TEMPLATE_INDEX" val="20201941"/>
  <p:tag name="KSO_WM_UNIT_LAYERLEVEL" val="1"/>
  <p:tag name="KSO_WM_TAG_VERSION" val="1.0"/>
  <p:tag name="KSO_WM_BEAUTIFY_FLAG" val="#wm#"/>
  <p:tag name="KSO_WM_UNIT_TEXTBOXSTYLE_GUID" val="{afd64df7-1df0-4513-ae7c-6696c7518b67}"/>
  <p:tag name="KSO_WM_UNIT_TEXTBOXSTYLE_TYPE" val="8"/>
  <p:tag name="KSO_WM_UNIT_TEXT_FILL_FORE_SCHEMECOLOR_INDEX_BRIGHTNESS" val="0.25"/>
  <p:tag name="KSO_WM_UNIT_TEXT_FILL_FORE_SCHEMECOLOR_INDEX" val="13"/>
  <p:tag name="KSO_WM_UNIT_TEXT_FILL_TYPE" val="1"/>
</p:tagLst>
</file>

<file path=ppt/tags/tag119.xml><?xml version="1.0" encoding="utf-8"?>
<p:tagLst xmlns:p="http://schemas.openxmlformats.org/presentationml/2006/main">
  <p:tag name="KSO_WM_BEAUTIFY_FLAG" val=""/>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6_1"/>
  <p:tag name="KSO_WM_UNIT_ID" val="diagram20181269_5*l_h_i*1_6_1"/>
  <p:tag name="KSO_WM_TEMPLATE_CATEGORY" val="diagram"/>
  <p:tag name="KSO_WM_TEMPLATE_INDEX" val="20181269"/>
  <p:tag name="KSO_WM_UNIT_LAYERLEVEL" val="1_1_1"/>
  <p:tag name="KSO_WM_TAG_VERSION" val="1.0"/>
  <p:tag name="KSO_WM_BEAUTIFY_FLAG" val="#wm#"/>
  <p:tag name="KSO_WM_UNIT_TEXT_FILL_FORE_SCHEMECOLOR_INDEX_BRIGHTNESS" val="0"/>
  <p:tag name="KSO_WM_UNIT_TEXT_FILL_FORE_SCHEMECOLOR_INDEX" val="5"/>
  <p:tag name="KSO_WM_UNIT_TEXT_FILL_TYPE" val="1"/>
  <p:tag name="KSO_WM_UNIT_USESOURCEFORMAT_APPLY" val="1"/>
</p:tagLst>
</file>

<file path=ppt/tags/tag120.xml><?xml version="1.0" encoding="utf-8"?>
<p:tagLst xmlns:p="http://schemas.openxmlformats.org/presentationml/2006/main">
  <p:tag name="KSO_WM_UNIT_TEXTBOXSTYLE_GUID" val="{9d78c26d-0254-446e-9537-3c6844f6d617}"/>
</p:tagLst>
</file>

<file path=ppt/tags/tag121.xml><?xml version="1.0" encoding="utf-8"?>
<p:tagLst xmlns:p="http://schemas.openxmlformats.org/presentationml/2006/main">
  <p:tag name="KSO_WM_UNIT_TEXTBOXSTYLE_SHAPETYPE" val="1"/>
  <p:tag name="KSO_WM_UNIT_TEXTBOXSTYLE_ADJUSTLEFT" val="0_-37.75"/>
  <p:tag name="KSO_WM_UNIT_TEXTBOXSTYLE_ADJUSTTOP" val="0_-19.70001"/>
  <p:tag name="KSO_WM_UNIT_TEXTBOXSTYLE_ADJUSTWIDTH" val="100_75.45001"/>
  <p:tag name="KSO_WM_UNIT_TEXTBOXSTYLE_ADJUSTHEIGTH" val="100_39.35001"/>
  <p:tag name="KSO_WM_UNIT_HIGHLIGHT" val="0"/>
  <p:tag name="KSO_WM_UNIT_COMPATIBLE" val="0"/>
  <p:tag name="KSO_WM_UNIT_DIAGRAM_ISNUMVISUAL" val="0"/>
  <p:tag name="KSO_WM_UNIT_DIAGRAM_ISREFERUNIT" val="0"/>
  <p:tag name="KSO_WM_UNIT_TYPE" val="i"/>
  <p:tag name="KSO_WM_UNIT_INDEX" val="1"/>
  <p:tag name="KSO_WM_UNIT_ID" val="mixed20201941_136*i*1"/>
  <p:tag name="KSO_WM_TEMPLATE_CATEGORY" val="mixed"/>
  <p:tag name="KSO_WM_TEMPLATE_INDEX" val="20201941"/>
  <p:tag name="KSO_WM_UNIT_LAYERLEVEL" val="1"/>
  <p:tag name="KSO_WM_TAG_VERSION" val="1.0"/>
  <p:tag name="KSO_WM_BEAUTIFY_FLAG" val=""/>
  <p:tag name="KSO_WM_UNIT_TEXTBOXSTYLE_GUID" val="{9d78c26d-0254-446e-9537-3c6844f6d617}"/>
  <p:tag name="KSO_WM_UNIT_FILL_FORE_SCHEMECOLOR_INDEX_BRIGHTNESS" val="0"/>
  <p:tag name="KSO_WM_UNIT_FILL_FORE_SCHEMECOLOR_INDEX" val="14"/>
  <p:tag name="KSO_WM_UNIT_FILL_TYPE" val="1"/>
  <p:tag name="KSO_WM_UNIT_LINE_FORE_SCHEMECOLOR_INDEX_BRIGHTNESS" val="0.25"/>
  <p:tag name="KSO_WM_UNIT_LINE_FORE_SCHEMECOLOR_INDEX" val="13"/>
  <p:tag name="KSO_WM_UNIT_LINE_FILL_TYPE" val="2"/>
  <p:tag name="KSO_WM_UNIT_SHADOW_SCHEMECOLOR_INDEX_BRIGHTNESS" val="0"/>
  <p:tag name="KSO_WM_UNIT_SHADOW_SCHEMECOLOR_INDEX" val="5"/>
  <p:tag name="KSO_WM_UNIT_TEXT_FILL_FORE_SCHEMECOLOR_INDEX_BRIGHTNESS" val="0"/>
  <p:tag name="KSO_WM_UNIT_TEXT_FILL_FORE_SCHEMECOLOR_INDEX" val="2"/>
  <p:tag name="KSO_WM_UNIT_TEXT_FILL_TYPE" val="1"/>
</p:tagLst>
</file>

<file path=ppt/tags/tag122.xml><?xml version="1.0" encoding="utf-8"?>
<p:tagLst xmlns:p="http://schemas.openxmlformats.org/presentationml/2006/main">
  <p:tag name="KSO_WM_UNIT_TEXTBOXSTYLE_SHAPETYPE" val="1"/>
  <p:tag name="KSO_WM_UNIT_TEXTBOXSTYLE_ADJUSTLEFT" val="0_-53.5451"/>
  <p:tag name="KSO_WM_UNIT_TEXTBOXSTYLE_ADJUSTTOP" val="4.335529_0"/>
  <p:tag name="KSO_WM_UNIT_HIGHLIGHT" val="0"/>
  <p:tag name="KSO_WM_UNIT_COMPATIBLE" val="0"/>
  <p:tag name="KSO_WM_UNIT_DIAGRAM_ISNUMVISUAL" val="0"/>
  <p:tag name="KSO_WM_UNIT_DIAGRAM_ISREFERUNIT" val="0"/>
  <p:tag name="KSO_WM_UNIT_TYPE" val="i"/>
  <p:tag name="KSO_WM_UNIT_INDEX" val="2"/>
  <p:tag name="KSO_WM_UNIT_ID" val="mixed20201941_136*i*2"/>
  <p:tag name="KSO_WM_TEMPLATE_CATEGORY" val="mixed"/>
  <p:tag name="KSO_WM_TEMPLATE_INDEX" val="20201941"/>
  <p:tag name="KSO_WM_UNIT_LAYERLEVEL" val="1"/>
  <p:tag name="KSO_WM_TAG_VERSION" val="1.0"/>
  <p:tag name="KSO_WM_BEAUTIFY_FLAG" val="#wm#"/>
  <p:tag name="KSO_WM_UNIT_TEXTBOXSTYLE_GUID" val="{9d78c26d-0254-446e-9537-3c6844f6d617}"/>
</p:tagLst>
</file>

<file path=ppt/tags/tag1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mixed20201941_136*i*3"/>
  <p:tag name="KSO_WM_TEMPLATE_CATEGORY" val="mixed"/>
  <p:tag name="KSO_WM_TEMPLATE_INDEX" val="20201941"/>
  <p:tag name="KSO_WM_UNIT_LAYERLEVEL" val="1"/>
  <p:tag name="KSO_WM_TAG_VERSION" val="1.0"/>
  <p:tag name="KSO_WM_BEAUTIFY_FLAG" val=""/>
  <p:tag name="KSO_WM_UNIT_TEXT_FILL_FORE_SCHEMECOLOR_INDEX_BRIGHTNESS" val="0"/>
  <p:tag name="KSO_WM_UNIT_TEXT_FILL_FORE_SCHEMECOLOR_INDEX" val="2"/>
  <p:tag name="KSO_WM_UNIT_TEXT_FILL_TYPE" val="1"/>
</p:tagLst>
</file>

<file path=ppt/tags/tag1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mixed20201941_136*i*4"/>
  <p:tag name="KSO_WM_TEMPLATE_CATEGORY" val="mixed"/>
  <p:tag name="KSO_WM_TEMPLATE_INDEX" val="20201941"/>
  <p:tag name="KSO_WM_UNIT_LAYERLEVEL" val="1"/>
  <p:tag name="KSO_WM_TAG_VERSION" val="1.0"/>
  <p:tag name="KSO_WM_BEAUTIFY_FLAG" val=""/>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126.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Lst>
</file>

<file path=ppt/tags/tag127.xml><?xml version="1.0" encoding="utf-8"?>
<p:tagLst xmlns:p="http://schemas.openxmlformats.org/presentationml/2006/main">
  <p:tag name="KSO_WM_UNIT_TEXTBOXSTYLE_GUID" val="{9d78c26d-0254-446e-9537-3c6844f6d617}"/>
</p:tagLst>
</file>

<file path=ppt/tags/tag128.xml><?xml version="1.0" encoding="utf-8"?>
<p:tagLst xmlns:p="http://schemas.openxmlformats.org/presentationml/2006/main">
  <p:tag name="KSO_WM_UNIT_TEXTBOXSTYLE_SHAPETYPE" val="1"/>
  <p:tag name="KSO_WM_UNIT_TEXTBOXSTYLE_ADJUSTLEFT" val="0_-37.75"/>
  <p:tag name="KSO_WM_UNIT_TEXTBOXSTYLE_ADJUSTTOP" val="0_-19.70001"/>
  <p:tag name="KSO_WM_UNIT_TEXTBOXSTYLE_ADJUSTWIDTH" val="100_75.45001"/>
  <p:tag name="KSO_WM_UNIT_TEXTBOXSTYLE_ADJUSTHEIGTH" val="100_39.35001"/>
  <p:tag name="KSO_WM_UNIT_HIGHLIGHT" val="0"/>
  <p:tag name="KSO_WM_UNIT_COMPATIBLE" val="0"/>
  <p:tag name="KSO_WM_UNIT_DIAGRAM_ISNUMVISUAL" val="0"/>
  <p:tag name="KSO_WM_UNIT_DIAGRAM_ISREFERUNIT" val="0"/>
  <p:tag name="KSO_WM_UNIT_TYPE" val="i"/>
  <p:tag name="KSO_WM_UNIT_INDEX" val="1"/>
  <p:tag name="KSO_WM_UNIT_ID" val="mixed20201941_136*i*1"/>
  <p:tag name="KSO_WM_TEMPLATE_CATEGORY" val="mixed"/>
  <p:tag name="KSO_WM_TEMPLATE_INDEX" val="20201941"/>
  <p:tag name="KSO_WM_UNIT_LAYERLEVEL" val="1"/>
  <p:tag name="KSO_WM_TAG_VERSION" val="1.0"/>
  <p:tag name="KSO_WM_BEAUTIFY_FLAG" val="#wm#"/>
  <p:tag name="KSO_WM_UNIT_TEXTBOXSTYLE_GUID" val="{9d78c26d-0254-446e-9537-3c6844f6d617}"/>
  <p:tag name="KSO_WM_UNIT_FILL_FORE_SCHEMECOLOR_INDEX_BRIGHTNESS" val="0"/>
  <p:tag name="KSO_WM_UNIT_FILL_FORE_SCHEMECOLOR_INDEX" val="14"/>
  <p:tag name="KSO_WM_UNIT_FILL_TYPE" val="1"/>
  <p:tag name="KSO_WM_UNIT_LINE_FORE_SCHEMECOLOR_INDEX_BRIGHTNESS" val="0.25"/>
  <p:tag name="KSO_WM_UNIT_LINE_FORE_SCHEMECOLOR_INDEX" val="13"/>
  <p:tag name="KSO_WM_UNIT_LINE_FILL_TYPE" val="2"/>
  <p:tag name="KSO_WM_UNIT_SHADOW_SCHEMECOLOR_INDEX_BRIGHTNESS" val="0"/>
  <p:tag name="KSO_WM_UNIT_SHADOW_SCHEMECOLOR_INDEX" val="5"/>
  <p:tag name="KSO_WM_UNIT_TEXT_FILL_FORE_SCHEMECOLOR_INDEX_BRIGHTNESS" val="0"/>
  <p:tag name="KSO_WM_UNIT_TEXT_FILL_FORE_SCHEMECOLOR_INDEX" val="2"/>
  <p:tag name="KSO_WM_UNIT_TEXT_FILL_TYPE" val="1"/>
</p:tagLst>
</file>

<file path=ppt/tags/tag129.xml><?xml version="1.0" encoding="utf-8"?>
<p:tagLst xmlns:p="http://schemas.openxmlformats.org/presentationml/2006/main">
  <p:tag name="KSO_WM_UNIT_TEXTBOXSTYLE_SHAPETYPE" val="1"/>
  <p:tag name="KSO_WM_UNIT_TEXTBOXSTYLE_ADJUSTLEFT" val="0_-53.5451"/>
  <p:tag name="KSO_WM_UNIT_TEXTBOXSTYLE_ADJUSTTOP" val="4.335529_0"/>
  <p:tag name="KSO_WM_UNIT_HIGHLIGHT" val="0"/>
  <p:tag name="KSO_WM_UNIT_COMPATIBLE" val="0"/>
  <p:tag name="KSO_WM_UNIT_DIAGRAM_ISNUMVISUAL" val="0"/>
  <p:tag name="KSO_WM_UNIT_DIAGRAM_ISREFERUNIT" val="0"/>
  <p:tag name="KSO_WM_UNIT_TYPE" val="i"/>
  <p:tag name="KSO_WM_UNIT_INDEX" val="2"/>
  <p:tag name="KSO_WM_UNIT_ID" val="mixed20201941_136*i*2"/>
  <p:tag name="KSO_WM_TEMPLATE_CATEGORY" val="mixed"/>
  <p:tag name="KSO_WM_TEMPLATE_INDEX" val="20201941"/>
  <p:tag name="KSO_WM_UNIT_LAYERLEVEL" val="1"/>
  <p:tag name="KSO_WM_TAG_VERSION" val="1.0"/>
  <p:tag name="KSO_WM_BEAUTIFY_FLAG" val="#wm#"/>
  <p:tag name="KSO_WM_UNIT_TEXTBOXSTYLE_GUID" val="{9d78c26d-0254-446e-9537-3c6844f6d617}"/>
</p:tagLst>
</file>

<file path=ppt/tags/tag13.xml><?xml version="1.0" encoding="utf-8"?>
<p:tagLst xmlns:p="http://schemas.openxmlformats.org/presentationml/2006/main">
  <p:tag name="KSO_WM_UNIT_ISCONTENTSTITLE" val="0"/>
  <p:tag name="KSO_WM_UNIT_ISNUMDGMTITLE" val="0"/>
  <p:tag name="KSO_WM_UNIT_PRESET_TEXT" val="点击此处输入标题文本内容"/>
  <p:tag name="KSO_WM_UNIT_NOCLEAR" val="0"/>
  <p:tag name="KSO_WM_UNIT_VALUE" val="14"/>
  <p:tag name="KSO_WM_UNIT_HIGHLIGHT" val="0"/>
  <p:tag name="KSO_WM_UNIT_COMPATIBLE" val="0"/>
  <p:tag name="KSO_WM_UNIT_DIAGRAM_ISNUMVISUAL" val="0"/>
  <p:tag name="KSO_WM_UNIT_DIAGRAM_ISREFERUNIT" val="0"/>
  <p:tag name="KSO_WM_DIAGRAM_GROUP_CODE" val="l1-1"/>
  <p:tag name="KSO_WM_UNIT_TYPE" val="l_h_a"/>
  <p:tag name="KSO_WM_UNIT_INDEX" val="1_6_1"/>
  <p:tag name="KSO_WM_UNIT_ID" val="diagram20181269_5*l_h_a*1_6_1"/>
  <p:tag name="KSO_WM_TEMPLATE_CATEGORY" val="diagram"/>
  <p:tag name="KSO_WM_TEMPLATE_INDEX" val="20181269"/>
  <p:tag name="KSO_WM_UNIT_LAYERLEVEL" val="1_1_1"/>
  <p:tag name="KSO_WM_TAG_VERSION" val="1.0"/>
  <p:tag name="KSO_WM_BEAUTIFY_FLAG" val="#wm#"/>
  <p:tag name="KSO_WM_UNIT_TEXT_FILL_FORE_SCHEMECOLOR_INDEX_BRIGHTNESS" val="-0.5"/>
  <p:tag name="KSO_WM_UNIT_TEXT_FILL_FORE_SCHEMECOLOR_INDEX" val="14"/>
  <p:tag name="KSO_WM_UNIT_TEXT_FILL_TYPE" val="1"/>
  <p:tag name="KSO_WM_UNIT_USESOURCEFORMAT_APPLY" val="1"/>
</p:tagLst>
</file>

<file path=ppt/tags/tag1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mixed20201941_136*i*3"/>
  <p:tag name="KSO_WM_TEMPLATE_CATEGORY" val="mixed"/>
  <p:tag name="KSO_WM_TEMPLATE_INDEX" val="20201941"/>
  <p:tag name="KSO_WM_UNIT_LAYERLEVEL" val="1"/>
  <p:tag name="KSO_WM_TAG_VERSION" val="1.0"/>
  <p:tag name="KSO_WM_BEAUTIFY_FLAG" val="#wm#"/>
  <p:tag name="KSO_WM_UNIT_TEXT_FILL_FORE_SCHEMECOLOR_INDEX_BRIGHTNESS" val="0"/>
  <p:tag name="KSO_WM_UNIT_TEXT_FILL_FORE_SCHEMECOLOR_INDEX" val="2"/>
  <p:tag name="KSO_WM_UNIT_TEXT_FILL_TYPE" val="1"/>
</p:tagLst>
</file>

<file path=ppt/tags/tag1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mixed20201941_136*i*4"/>
  <p:tag name="KSO_WM_TEMPLATE_CATEGORY" val="mixed"/>
  <p:tag name="KSO_WM_TEMPLATE_INDEX" val="20201941"/>
  <p:tag name="KSO_WM_UNIT_LAYERLEVEL" val="1"/>
  <p:tag name="KSO_WM_TAG_VERSION" val="1.0"/>
  <p:tag name="KSO_WM_BEAUTIFY_FLAG" val="#wm#"/>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32.xml><?xml version="1.0" encoding="utf-8"?>
<p:tagLst xmlns:p="http://schemas.openxmlformats.org/presentationml/2006/main">
  <p:tag name="KSO_WM_UNIT_TEXTBOXSTYLE_SHAPETYPE" val="0"/>
  <p:tag name="KSO_WM_UNIT_TEXTBOXSTYLE_TEMPLATETYPE" val="1"/>
  <p:tag name="KSO_WM_UNIT_PRESET_TEXT" val="点击此处添加正文，文字是您思想的提炼。&#13;为了演示发布的良好效果，请言简意赅的阐述您的观点。&#13;您的正文已经经简明扼要。字字珠玑，但信息却千丝万缕、错综复杂。"/>
  <p:tag name="KSO_WM_UNIT_NOCLEAR" val="1"/>
  <p:tag name="KSO_WM_UNIT_VALUE" val="130"/>
  <p:tag name="KSO_WM_UNIT_HIGHLIGHT" val="0"/>
  <p:tag name="KSO_WM_UNIT_COMPATIBLE" val="0"/>
  <p:tag name="KSO_WM_UNIT_DIAGRAM_ISNUMVISUAL" val="0"/>
  <p:tag name="KSO_WM_UNIT_DIAGRAM_ISREFERUNIT" val="0"/>
  <p:tag name="KSO_WM_UNIT_TYPE" val="f"/>
  <p:tag name="KSO_WM_UNIT_INDEX" val="1"/>
  <p:tag name="KSO_WM_UNIT_ID" val="mixed20201941_136*f*1"/>
  <p:tag name="KSO_WM_TEMPLATE_CATEGORY" val="mixed"/>
  <p:tag name="KSO_WM_TEMPLATE_INDEX" val="20201941"/>
  <p:tag name="KSO_WM_UNIT_LAYERLEVEL" val="1"/>
  <p:tag name="KSO_WM_TAG_VERSION" val="1.0"/>
  <p:tag name="KSO_WM_BEAUTIFY_FLAG" val="#wm#"/>
  <p:tag name="KSO_WM_UNIT_TEXTBOXSTYLE_GUID" val="{9d78c26d-0254-446e-9537-3c6844f6d617}"/>
  <p:tag name="KSO_WM_UNIT_TEXTBOXSTYLE_TYPE" val="8"/>
  <p:tag name="KSO_WM_UNIT_TEXT_FILL_FORE_SCHEMECOLOR_INDEX_BRIGHTNESS" val="0.25"/>
  <p:tag name="KSO_WM_UNIT_TEXT_FILL_FORE_SCHEMECOLOR_INDEX" val="13"/>
  <p:tag name="KSO_WM_UNIT_TEXT_FILL_TYPE" val="1"/>
</p:tagLst>
</file>

<file path=ppt/tags/tag133.xml><?xml version="1.0" encoding="utf-8"?>
<p:tagLst xmlns:p="http://schemas.openxmlformats.org/presentationml/2006/main">
  <p:tag name="KSO_WPP_MARK_KEY" val="d46e008c-edc1-4ad0-b15b-d1a9c22cb9d8"/>
  <p:tag name="COMMONDATA" val="eyJoZGlkIjoiZDAyOWYzZGU1OGRhNmI0M2E1ZmViMzc4NDQ4NGJhNzAifQ=="/>
</p:tagLst>
</file>

<file path=ppt/tags/tag14.xml><?xml version="1.0" encoding="utf-8"?>
<p:tagLst xmlns:p="http://schemas.openxmlformats.org/presentationml/2006/main">
  <p:tag name="KSO_WM_TEMPLATE_INDEX" val="20209527"/>
  <p:tag name="KSO_WM_TAG_VERSION" val="1.0"/>
  <p:tag name="KSO_WM_SLIDE_INDEX" val="1"/>
  <p:tag name="KSO_WM_SLIDE_ITEM_CNT" val="6"/>
  <p:tag name="KSO_WM_SLIDE_LAYOUT" val="d"/>
  <p:tag name="KSO_WM_SLIDE_LAYOUT_CNT" val="1"/>
  <p:tag name="KSO_WM_SLIDE_TYPE" val="text"/>
  <p:tag name="KSO_WM_SLIDE_SUBTYPE" val="picTxt"/>
  <p:tag name="KSO_WM_BEAUTIFY_FLAG" val="#wm#"/>
  <p:tag name="KSO_WM_TEMPLATE_CATEGORY" val="diagram"/>
  <p:tag name="KSO_WM_SLIDE_ID" val="diagram20209527_1"/>
  <p:tag name="KSO_WM_DIAGRAM_GROUP_CODE" val="l1-1"/>
  <p:tag name="KSO_WM_TEMPLATE_SUBCATEGORY" val="21"/>
  <p:tag name="KSO_WM_TEMPLATE_MASTER_TYPE" val="0"/>
  <p:tag name="KSO_WM_TEMPLATE_COLOR_TYPE" val="1"/>
  <p:tag name="KSO_WM_TEMPLATE_THUMBS_INDEX" val="1、4、7、12、13、14、15、16、17、18、20、24、25、28、33、36、40、43、44"/>
  <p:tag name="KSO_WM_SLIDE_LAYOUT_INFO" val="{&quot;backgroundInfo&quot;:[{&quot;bottom&quot;:0,&quot;bottomAbs&quot;:false,&quot;left&quot;:0,&quot;leftAbs&quot;:false,&quot;right&quot;:0,&quot;rightAbs&quot;:false,&quot;top&quot;:0,&quot;topAbs&quot;:false,&quot;type&quot;:&quot;general&quot;}],&quot;id&quot;:&quot;2023-12-11T17:57:11&quot;,&quot;maxSize&quot;:{&quot;size1&quot;:2.310280974926772},&quot;minSize&quot;:{&quot;size1&quot;:2.310280974926772},&quot;normalSize&quot;:{&quot;size1&quot;:2.310280974926772},&quot;subLayout&quot;:[{&quot;id&quot;:&quot;2023-12-11T17:57:11&quot;,&quot;type&quot;:0},{&quot;id&quot;:&quot;2023-12-11T17:57:11&quot;,&quot;margin&quot;:{&quot;bottom&quot;:1.6929999589920044,&quot;left&quot;:1.6929999589920044,&quot;right&quot;:1.6929999589920044,&quot;top&quot;:1.2699999809265137},&quot;type&quot;:0}],&quot;type&quot;:0}"/>
  <p:tag name="KSO_WM_SLIDE_BACKGROUND" val="[&quot;general&quot;]"/>
  <p:tag name="KSO_WM_SLIDE_RATIO" val="1.777778"/>
  <p:tag name="KSO_WM_CHIP_INFOS" val="{&quot;type&quot;:0,&quot;layout_type&quot;:&quot;topbottom&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FILLPROP" val="[[{&quot;text_align&quot;:&quot;lm&quot;,&quot;text_direction&quot;:&quot;horizontal&quot;,&quot;support_features&quot;:[&quot;collage&quot;,&quot;carousel&quot;],&quot;support_big_font&quot;:false,&quot;picture_toward&quot;:0,&quot;picture_dockside&quot;:[],&quot;fill_id&quot;:&quot;05426f0b1077440ebd8848530286d431&quot;,&quot;fill_align&quot;:&quot;cm&quot;,&quot;chip_types&quot;:[&quot;diagram&quot;,&quot;pictext&quot;,&quot;text&quot;,&quot;picture&quot;,&quot;chart&quot;,&quot;table&quot;,&quot;video&quot;]}]]"/>
  <p:tag name="KSO_WM_SLIDE_SIZE" val="864*324"/>
  <p:tag name="KSO_WM_SLIDE_POSITION" val="47*107"/>
  <p:tag name="KSO_WM_CHIP_XID" val="5f20142fc4814ce96fb1281b"/>
  <p:tag name="KSO_WM_CHIP_DECFILLPROP" val="[]"/>
  <p:tag name="KSO_WM_CHIP_GROUPID" val="5f20142fc4814ce96fb1281a"/>
  <p:tag name="KSO_WM_SLIDE_BK_DARK_LIGHT" val="2"/>
  <p:tag name="KSO_WM_SLIDE_BACKGROUND_TYPE" val="general"/>
  <p:tag name="KSO_WM_SLIDE_SUPPORT_FEATURE_TYPE" val="3"/>
  <p:tag name="KSO_WM_TEMPLATE_ASSEMBLE_XID" val="60656e904054ed1e2fb7fb93"/>
  <p:tag name="KSO_WM_TEMPLATE_ASSEMBLE_GROUPID" val="60656e904054ed1e2fb7fb93"/>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16.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Lst>
</file>

<file path=ppt/tags/tag17.xml><?xml version="1.0" encoding="utf-8"?>
<p:tagLst xmlns:p="http://schemas.openxmlformats.org/presentationml/2006/main">
  <p:tag name="KSO_WM_UNIT_PICTURE_TOWARD" val="1"/>
  <p:tag name="KSO_WM_UNIT_HIGHLIGHT" val="0"/>
  <p:tag name="KSO_WM_UNIT_COMPATIBLE" val="0"/>
  <p:tag name="KSO_WM_UNIT_DIAGRAM_ISNUMVISUAL" val="0"/>
  <p:tag name="KSO_WM_UNIT_DIAGRAM_ISREFERUNIT" val="0"/>
  <p:tag name="KSO_WM_DIAGRAM_GROUP_CODE" val="ζ1-1"/>
  <p:tag name="KSO_WM_UNIT_TYPE" val="ζ_h_i"/>
  <p:tag name="KSO_WM_UNIT_INDEX" val="1_1_1"/>
  <p:tag name="KSO_WM_UNIT_ID" val="diagram20215421_1*ζ_h_i*1_1_1"/>
  <p:tag name="KSO_WM_TEMPLATE_CATEGORY" val="diagram"/>
  <p:tag name="KSO_WM_TEMPLATE_INDEX" val="20215421"/>
  <p:tag name="KSO_WM_UNIT_LAYERLEVEL" val="1_1_1"/>
  <p:tag name="KSO_WM_TAG_VERSION" val="1.0"/>
  <p:tag name="KSO_WM_BEAUTIFY_FLAG" val="#wm#"/>
  <p:tag name="KSO_WM_UNIT_DIAGRAM_MODELTYPE" val="creativePicture"/>
  <p:tag name="KSO_WM_UNIT_USESOURCEFORMAT_APPLY" val="1"/>
  <p:tag name="KSO_WM_UNIT_FILL_FORE_SCHEMECOLOR_INDEX_BRIGHTNESS" val="-0.05"/>
  <p:tag name="KSO_WM_UNIT_FILL_FORE_SCHEMECOLOR_INDEX" val="14"/>
  <p:tag name="KSO_WM_UNIT_FILL_TYPE" val="1"/>
  <p:tag name="KSO_WM_UNIT_TEXT_FILL_FORE_SCHEMECOLOR_INDEX_BRIGHTNESS" val="0"/>
  <p:tag name="KSO_WM_UNIT_TEXT_FILL_FORE_SCHEMECOLOR_INDEX" val="2"/>
  <p:tag name="KSO_WM_UNIT_TEXT_FILL_TYPE" val="1"/>
</p:tagLst>
</file>

<file path=ppt/tags/tag18.xml><?xml version="1.0" encoding="utf-8"?>
<p:tagLst xmlns:p="http://schemas.openxmlformats.org/presentationml/2006/main">
  <p:tag name="KSO_WM_UNIT_PICTURE_TOWARD" val="1"/>
  <p:tag name="KSO_WM_UNIT_HIGHLIGHT" val="0"/>
  <p:tag name="KSO_WM_UNIT_COMPATIBLE" val="0"/>
  <p:tag name="KSO_WM_UNIT_DIAGRAM_ISNUMVISUAL" val="0"/>
  <p:tag name="KSO_WM_UNIT_DIAGRAM_ISREFERUNIT" val="0"/>
  <p:tag name="KSO_WM_DIAGRAM_GROUP_CODE" val="ζ1-1"/>
  <p:tag name="KSO_WM_UNIT_TYPE" val="ζ_h_i"/>
  <p:tag name="KSO_WM_UNIT_INDEX" val="1_1_2"/>
  <p:tag name="KSO_WM_UNIT_ID" val="diagram20215421_1*ζ_h_i*1_1_2"/>
  <p:tag name="KSO_WM_TEMPLATE_CATEGORY" val="diagram"/>
  <p:tag name="KSO_WM_TEMPLATE_INDEX" val="20215421"/>
  <p:tag name="KSO_WM_UNIT_LAYERLEVEL" val="1_1_1"/>
  <p:tag name="KSO_WM_TAG_VERSION" val="1.0"/>
  <p:tag name="KSO_WM_BEAUTIFY_FLAG" val="#wm#"/>
  <p:tag name="KSO_WM_UNIT_DIAGRAM_MODELTYPE" val="creativePicture"/>
  <p:tag name="KSO_WM_UNIT_USESOURCEFORMAT_APPLY" val="1"/>
  <p:tag name="KSO_WM_UNIT_LINE_FORE_SCHEMECOLOR_INDEX_BRIGHTNESS" val="-0.05"/>
  <p:tag name="KSO_WM_UNIT_LINE_FORE_SCHEMECOLOR_INDEX" val="14"/>
  <p:tag name="KSO_WM_UNIT_LINE_FILL_TYPE" val="2"/>
  <p:tag name="KSO_WM_UNIT_TEXT_FILL_FORE_SCHEMECOLOR_INDEX_BRIGHTNESS" val="0"/>
  <p:tag name="KSO_WM_UNIT_TEXT_FILL_FORE_SCHEMECOLOR_INDEX" val="2"/>
  <p:tag name="KSO_WM_UNIT_TEXT_FILL_TYPE" val="1"/>
</p:tagLst>
</file>

<file path=ppt/tags/tag19.xml><?xml version="1.0" encoding="utf-8"?>
<p:tagLst xmlns:p="http://schemas.openxmlformats.org/presentationml/2006/main">
  <p:tag name="KSO_WM_UNIT_PICTURE_TOWARD" val="1"/>
  <p:tag name="KSO_WM_UNIT_HIGHLIGHT" val="0"/>
  <p:tag name="KSO_WM_UNIT_COMPATIBLE" val="0"/>
  <p:tag name="KSO_WM_UNIT_DIAGRAM_ISNUMVISUAL" val="0"/>
  <p:tag name="KSO_WM_UNIT_DIAGRAM_ISREFERUNIT" val="0"/>
  <p:tag name="KSO_WM_DIAGRAM_GROUP_CODE" val="ζ1-1"/>
  <p:tag name="KSO_WM_UNIT_TYPE" val="ζ_h_i"/>
  <p:tag name="KSO_WM_UNIT_INDEX" val="1_1_3"/>
  <p:tag name="KSO_WM_UNIT_ID" val="diagram20215421_1*ζ_h_i*1_1_3"/>
  <p:tag name="KSO_WM_TEMPLATE_CATEGORY" val="diagram"/>
  <p:tag name="KSO_WM_TEMPLATE_INDEX" val="20215421"/>
  <p:tag name="KSO_WM_UNIT_LAYERLEVEL" val="1_1_1"/>
  <p:tag name="KSO_WM_TAG_VERSION" val="1.0"/>
  <p:tag name="KSO_WM_BEAUTIFY_FLAG" val="#wm#"/>
  <p:tag name="KSO_WM_UNIT_DIAGRAM_MODELTYPE" val="creativePicture"/>
  <p:tag name="KSO_WM_UNIT_USESOURCEFORMAT_APPLY" val="1"/>
  <p:tag name="KSO_WM_UNIT_FILL_FORE_SCHEMECOLOR_INDEX_1_BRIGHTNESS" val="0.6"/>
  <p:tag name="KSO_WM_UNIT_FILL_FORE_SCHEMECOLOR_INDEX_1" val="5"/>
  <p:tag name="KSO_WM_UNIT_FILL_FORE_SCHEMECOLOR_INDEX_1_POS" val="0"/>
  <p:tag name="KSO_WM_UNIT_FILL_FORE_SCHEMECOLOR_INDEX_1_TRANS" val="0"/>
  <p:tag name="KSO_WM_UNIT_FILL_FORE_SCHEMECOLOR_INDEX_2_BRIGHTNESS" val="0"/>
  <p:tag name="KSO_WM_UNIT_FILL_FORE_SCHEMECOLOR_INDEX_2" val="5"/>
  <p:tag name="KSO_WM_UNIT_FILL_FORE_SCHEMECOLOR_INDEX_2_POS" val="1"/>
  <p:tag name="KSO_WM_UNIT_FILL_FORE_SCHEMECOLOR_INDEX_2_TRANS" val="0"/>
  <p:tag name="KSO_WM_UNIT_FILL_GRADIENT_TYPE" val="0"/>
  <p:tag name="KSO_WM_UNIT_FILL_GRADIENT_ANGLE" val="270"/>
  <p:tag name="KSO_WM_UNIT_FILL_GRADIENT_Direction" val="6"/>
  <p:tag name="KSO_WM_UNIT_FILL_TYPE" val="3"/>
  <p:tag name="KSO_WM_UNIT_TEXT_FILL_FORE_SCHEMECOLOR_INDEX_BRIGHTNESS" val="0"/>
  <p:tag name="KSO_WM_UNIT_TEXT_FILL_FORE_SCHEMECOLOR_INDEX" val="2"/>
  <p:tag name="KSO_WM_UNIT_TEXT_FILL_TYPE" val="1"/>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1"/>
  <p:tag name="KSO_WM_UNIT_ID" val="diagram20181269_5*l_h_i*1_2_1"/>
  <p:tag name="KSO_WM_TEMPLATE_CATEGORY" val="diagram"/>
  <p:tag name="KSO_WM_TEMPLATE_INDEX" val="20181269"/>
  <p:tag name="KSO_WM_UNIT_LAYERLEVEL" val="1_1_1"/>
  <p:tag name="KSO_WM_TAG_VERSION" val="1.0"/>
  <p:tag name="KSO_WM_BEAUTIFY_FLAG" val="#wm#"/>
  <p:tag name="KSO_WM_UNIT_TEXT_FILL_FORE_SCHEMECOLOR_INDEX_BRIGHTNESS" val="0"/>
  <p:tag name="KSO_WM_UNIT_TEXT_FILL_FORE_SCHEMECOLOR_INDEX" val="5"/>
  <p:tag name="KSO_WM_UNIT_TEXT_FILL_TYPE" val="1"/>
  <p:tag name="KSO_WM_UNIT_USESOURCEFORMAT_APPLY" val="1"/>
</p:tagLst>
</file>

<file path=ppt/tags/tag20.xml><?xml version="1.0" encoding="utf-8"?>
<p:tagLst xmlns:p="http://schemas.openxmlformats.org/presentationml/2006/main">
  <p:tag name="KSO_WM_UNIT_PICTURE_TOWARD" val="1"/>
  <p:tag name="KSO_WM_UNIT_VALUE" val="645*645"/>
  <p:tag name="KSO_WM_UNIT_HIGHLIGHT" val="0"/>
  <p:tag name="KSO_WM_UNIT_COMPATIBLE" val="0"/>
  <p:tag name="KSO_WM_UNIT_DIAGRAM_ISNUMVISUAL" val="0"/>
  <p:tag name="KSO_WM_UNIT_DIAGRAM_ISREFERUNIT" val="0"/>
  <p:tag name="KSO_WM_DIAGRAM_GROUP_CODE" val="ζ1-1"/>
  <p:tag name="KSO_WM_UNIT_TYPE" val="ζ_h_d"/>
  <p:tag name="KSO_WM_UNIT_INDEX" val="1_1_2"/>
  <p:tag name="KSO_WM_UNIT_ID" val="diagram20215421_1*ζ_h_d*1_1_2"/>
  <p:tag name="KSO_WM_TEMPLATE_CATEGORY" val="diagram"/>
  <p:tag name="KSO_WM_TEMPLATE_INDEX" val="20215421"/>
  <p:tag name="KSO_WM_UNIT_LAYERLEVEL" val="1_1_1"/>
  <p:tag name="KSO_WM_TAG_VERSION" val="1.0"/>
  <p:tag name="KSO_WM_BEAUTIFY_FLAG" val="#wm#"/>
  <p:tag name="KSO_WM_UNIT_DIAGRAM_MODELTYPE" val="creativePicture"/>
  <p:tag name="KSO_WM_UNIT_USESOURCEFORMAT_APPLY" val="1"/>
</p:tagLst>
</file>

<file path=ppt/tags/tag21.xml><?xml version="1.0" encoding="utf-8"?>
<p:tagLst xmlns:p="http://schemas.openxmlformats.org/presentationml/2006/main">
  <p:tag name="KSO_WM_UNIT_PICTURE_TOWARD" val="1"/>
  <p:tag name="KSO_WM_UNIT_VALUE" val="803*803"/>
  <p:tag name="KSO_WM_UNIT_HIGHLIGHT" val="0"/>
  <p:tag name="KSO_WM_UNIT_COMPATIBLE" val="0"/>
  <p:tag name="KSO_WM_UNIT_DIAGRAM_ISNUMVISUAL" val="0"/>
  <p:tag name="KSO_WM_UNIT_DIAGRAM_ISREFERUNIT" val="0"/>
  <p:tag name="KSO_WM_DIAGRAM_GROUP_CODE" val="ζ1-1"/>
  <p:tag name="KSO_WM_UNIT_TYPE" val="ζ_h_d"/>
  <p:tag name="KSO_WM_UNIT_INDEX" val="1_1_1"/>
  <p:tag name="KSO_WM_UNIT_ID" val="diagram20215421_1*ζ_h_d*1_1_1"/>
  <p:tag name="KSO_WM_TEMPLATE_CATEGORY" val="diagram"/>
  <p:tag name="KSO_WM_TEMPLATE_INDEX" val="20215421"/>
  <p:tag name="KSO_WM_UNIT_LAYERLEVEL" val="1_1_1"/>
  <p:tag name="KSO_WM_TAG_VERSION" val="1.0"/>
  <p:tag name="KSO_WM_BEAUTIFY_FLAG" val="#wm#"/>
  <p:tag name="KSO_WM_UNIT_DIAGRAM_MODELTYPE" val="creativePicture"/>
  <p:tag name="KSO_WM_UNIT_USESOURCEFORMAT_APPLY" val="1"/>
</p:tagLst>
</file>

<file path=ppt/tags/tag22.xml><?xml version="1.0" encoding="utf-8"?>
<p:tagLst xmlns:p="http://schemas.openxmlformats.org/presentationml/2006/main">
  <p:tag name="KSO_WM_UNIT_TEXTBOXSTYLE_GUID" val="{0290516f-881b-442e-a240-dce96a507a21}"/>
</p:tagLst>
</file>

<file path=ppt/tags/tag23.xml><?xml version="1.0" encoding="utf-8"?>
<p:tagLst xmlns:p="http://schemas.openxmlformats.org/presentationml/2006/main">
  <p:tag name="KSO_WM_UNIT_TEXTBOXSTYLE_SHAPETYPE" val="1"/>
  <p:tag name="KSO_WM_UNIT_TEXTBOXSTYLE_ADJUSTLEFT" val="0_-23.85001"/>
  <p:tag name="KSO_WM_UNIT_TEXTBOXSTYLE_ADJUSTTOP" val="0_-20.84999"/>
  <p:tag name="KSO_WM_UNIT_TEXTBOXSTYLE_ADJUSTWIDTH" val="100_47.75"/>
  <p:tag name="KSO_WM_UNIT_TEXTBOXSTYLE_ADJUSTHEIGTH" val="100_41.75"/>
  <p:tag name="KSO_WM_UNIT_HIGHLIGHT" val="0"/>
  <p:tag name="KSO_WM_UNIT_COMPATIBLE" val="0"/>
  <p:tag name="KSO_WM_UNIT_DIAGRAM_ISNUMVISUAL" val="0"/>
  <p:tag name="KSO_WM_UNIT_DIAGRAM_ISREFERUNIT" val="0"/>
  <p:tag name="KSO_WM_UNIT_TYPE" val="i"/>
  <p:tag name="KSO_WM_UNIT_INDEX" val="1"/>
  <p:tag name="KSO_WM_UNIT_ID" val="mixed20201941_309*i*1"/>
  <p:tag name="KSO_WM_TEMPLATE_CATEGORY" val="mixed"/>
  <p:tag name="KSO_WM_TEMPLATE_INDEX" val="20201941"/>
  <p:tag name="KSO_WM_UNIT_LAYERLEVEL" val="1"/>
  <p:tag name="KSO_WM_TAG_VERSION" val="1.0"/>
  <p:tag name="KSO_WM_BEAUTIFY_FLAG" val="#wm#"/>
  <p:tag name="KSO_WM_UNIT_TEXTBOXSTYLE_GUID" val="{0290516f-881b-442e-a240-dce96a507a21}"/>
  <p:tag name="KSO_WM_UNIT_FILL_FORE_SCHEMECOLOR_INDEX_BRIGHTNESS" val="0"/>
  <p:tag name="KSO_WM_UNIT_FILL_FORE_SCHEMECOLOR_INDEX" val="14"/>
  <p:tag name="KSO_WM_UNIT_FILL_TYPE" val="1"/>
  <p:tag name="KSO_WM_UNIT_LINE_FORE_SCHEMECOLOR_INDEX_BRIGHTNESS" val="0.4"/>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mixed20201941_309*i*2"/>
  <p:tag name="KSO_WM_TEMPLATE_CATEGORY" val="mixed"/>
  <p:tag name="KSO_WM_TEMPLATE_INDEX" val="20201941"/>
  <p:tag name="KSO_WM_UNIT_LAYERLEVEL" val="1"/>
  <p:tag name="KSO_WM_TAG_VERSION" val="1.0"/>
  <p:tag name="KSO_WM_BEAUTIFY_FLAG" val="#wm#"/>
  <p:tag name="KSO_WM_UNIT_TEXTBOXSTYLE_GUID" val="{0290516f-881b-442e-a240-dce96a507a21}"/>
</p:tagLst>
</file>

<file path=ppt/tags/tag25.xml><?xml version="1.0" encoding="utf-8"?>
<p:tagLst xmlns:p="http://schemas.openxmlformats.org/presentationml/2006/main">
  <p:tag name="KSO_WM_UNIT_TEXTBOXSTYLE_SHAPETYPE" val="1"/>
  <p:tag name="KSO_WM_UNIT_TEXTBOXSTYLE_ADJUSTLEFT" val="5_-20.6475"/>
  <p:tag name="KSO_WM_UNIT_TEXTBOXSTYLE_ADJUSTTOP" val="0_-50.84999"/>
  <p:tag name="KSO_WM_UNIT_HIGHLIGHT" val="0"/>
  <p:tag name="KSO_WM_UNIT_COMPATIBLE" val="0"/>
  <p:tag name="KSO_WM_UNIT_DIAGRAM_ISNUMVISUAL" val="0"/>
  <p:tag name="KSO_WM_UNIT_DIAGRAM_ISREFERUNIT" val="0"/>
  <p:tag name="KSO_WM_UNIT_TYPE" val="i"/>
  <p:tag name="KSO_WM_UNIT_INDEX" val="3"/>
  <p:tag name="KSO_WM_UNIT_ID" val="mixed20201941_309*i*3"/>
  <p:tag name="KSO_WM_TEMPLATE_CATEGORY" val="mixed"/>
  <p:tag name="KSO_WM_TEMPLATE_INDEX" val="20201941"/>
  <p:tag name="KSO_WM_UNIT_LAYERLEVEL" val="1"/>
  <p:tag name="KSO_WM_TAG_VERSION" val="1.0"/>
  <p:tag name="KSO_WM_BEAUTIFY_FLAG" val="#wm#"/>
  <p:tag name="KSO_WM_UNIT_LINE_FORE_SCHEMECOLOR_INDEX_BRIGHTNESS" val="0"/>
  <p:tag name="KSO_WM_UNIT_LINE_FORE_SCHEMECOLOR_INDEX" val="5"/>
  <p:tag name="KSO_WM_UNIT_LINE_FILL_TYPE" val="2"/>
</p:tagLst>
</file>

<file path=ppt/tags/tag26.xml><?xml version="1.0" encoding="utf-8"?>
<p:tagLst xmlns:p="http://schemas.openxmlformats.org/presentationml/2006/main">
  <p:tag name="KSO_WM_UNIT_TEXTBOXSTYLE_SHAPETYPE" val="1"/>
  <p:tag name="KSO_WM_UNIT_TEXTBOXSTYLE_ADJUSTLEFT" val="0_-13"/>
  <p:tag name="KSO_WM_UNIT_TEXTBOXSTYLE_ADJUSTTOP" val="5_-46.80499"/>
  <p:tag name="KSO_WM_UNIT_HIGHLIGHT" val="0"/>
  <p:tag name="KSO_WM_UNIT_COMPATIBLE" val="0"/>
  <p:tag name="KSO_WM_UNIT_DIAGRAM_ISNUMVISUAL" val="0"/>
  <p:tag name="KSO_WM_UNIT_DIAGRAM_ISREFERUNIT" val="0"/>
  <p:tag name="KSO_WM_UNIT_TYPE" val="i"/>
  <p:tag name="KSO_WM_UNIT_INDEX" val="4"/>
  <p:tag name="KSO_WM_UNIT_ID" val="mixed20201941_309*i*4"/>
  <p:tag name="KSO_WM_TEMPLATE_CATEGORY" val="mixed"/>
  <p:tag name="KSO_WM_TEMPLATE_INDEX" val="20201941"/>
  <p:tag name="KSO_WM_UNIT_LAYERLEVEL" val="1"/>
  <p:tag name="KSO_WM_TAG_VERSION" val="1.0"/>
  <p:tag name="KSO_WM_BEAUTIFY_FLAG" val="#wm#"/>
  <p:tag name="KSO_WM_UNIT_LINE_FORE_SCHEMECOLOR_INDEX_BRIGHTNESS" val="0"/>
  <p:tag name="KSO_WM_UNIT_LINE_FORE_SCHEMECOLOR_INDEX" val="5"/>
  <p:tag name="KSO_WM_UNIT_LINE_FILL_TYPE" val="2"/>
</p:tagLst>
</file>

<file path=ppt/tags/tag27.xml><?xml version="1.0" encoding="utf-8"?>
<p:tagLst xmlns:p="http://schemas.openxmlformats.org/presentationml/2006/main">
  <p:tag name="KSO_WM_UNIT_TEXTBOXSTYLE_SHAPETYPE" val="1"/>
  <p:tag name="KSO_WM_UNIT_TEXTBOXSTYLE_ADJUSTLEFT" val="100_-17.70001"/>
  <p:tag name="KSO_WM_UNIT_TEXTBOXSTYLE_ADJUSTTOP" val="100_-21.75"/>
  <p:tag name="KSO_WM_UNIT_HIGHLIGHT" val="0"/>
  <p:tag name="KSO_WM_UNIT_COMPATIBLE" val="0"/>
  <p:tag name="KSO_WM_UNIT_DIAGRAM_ISNUMVISUAL" val="0"/>
  <p:tag name="KSO_WM_UNIT_DIAGRAM_ISREFERUNIT" val="0"/>
  <p:tag name="KSO_WM_UNIT_TYPE" val="i"/>
  <p:tag name="KSO_WM_UNIT_INDEX" val="5"/>
  <p:tag name="KSO_WM_UNIT_ID" val="mixed20201941_309*i*5"/>
  <p:tag name="KSO_WM_TEMPLATE_CATEGORY" val="mixed"/>
  <p:tag name="KSO_WM_TEMPLATE_INDEX" val="20201941"/>
  <p:tag name="KSO_WM_UNIT_LAYERLEVEL" val="1"/>
  <p:tag name="KSO_WM_TAG_VERSION" val="1.0"/>
  <p:tag name="KSO_WM_BEAUTIFY_FLAG" val="#wm#"/>
  <p:tag name="KSO_WM_UNIT_TEXTBOXSTYLE_GUID" val="{0290516f-881b-442e-a240-dce96a507a21}"/>
</p:tagLst>
</file>

<file path=ppt/tags/tag28.xml><?xml version="1.0" encoding="utf-8"?>
<p:tagLst xmlns:p="http://schemas.openxmlformats.org/presentationml/2006/main">
  <p:tag name="KSO_WM_UNIT_TEXTBOXSTYLE_SHAPETYPE" val="1"/>
  <p:tag name="KSO_WM_UNIT_TEXTBOXSTYLE_ADJUSTLEFT" val="80_73.76499"/>
  <p:tag name="KSO_WM_UNIT_TEXTBOXSTYLE_ADJUSTTOP" val="95_-21.76999"/>
  <p:tag name="KSO_WM_UNIT_HIGHLIGHT" val="0"/>
  <p:tag name="KSO_WM_UNIT_COMPATIBLE" val="0"/>
  <p:tag name="KSO_WM_UNIT_DIAGRAM_ISNUMVISUAL" val="0"/>
  <p:tag name="KSO_WM_UNIT_DIAGRAM_ISREFERUNIT" val="0"/>
  <p:tag name="KSO_WM_UNIT_TYPE" val="i"/>
  <p:tag name="KSO_WM_UNIT_INDEX" val="6"/>
  <p:tag name="KSO_WM_UNIT_ID" val="mixed20201941_309*i*6"/>
  <p:tag name="KSO_WM_TEMPLATE_CATEGORY" val="mixed"/>
  <p:tag name="KSO_WM_TEMPLATE_INDEX" val="20201941"/>
  <p:tag name="KSO_WM_UNIT_LAYERLEVEL" val="1"/>
  <p:tag name="KSO_WM_TAG_VERSION" val="1.0"/>
  <p:tag name="KSO_WM_BEAUTIFY_FLAG" val="#wm#"/>
  <p:tag name="KSO_WM_UNIT_LINE_FORE_SCHEMECOLOR_INDEX_BRIGHTNESS" val="0"/>
  <p:tag name="KSO_WM_UNIT_LINE_FORE_SCHEMECOLOR_INDEX" val="5"/>
  <p:tag name="KSO_WM_UNIT_LINE_FILL_TYPE" val="2"/>
</p:tagLst>
</file>

<file path=ppt/tags/tag29.xml><?xml version="1.0" encoding="utf-8"?>
<p:tagLst xmlns:p="http://schemas.openxmlformats.org/presentationml/2006/main">
  <p:tag name="KSO_WM_UNIT_TEXTBOXSTYLE_SHAPETYPE" val="1"/>
  <p:tag name="KSO_WM_UNIT_TEXTBOXSTYLE_ADJUSTLEFT" val="95_20.7725"/>
  <p:tag name="KSO_WM_UNIT_TEXTBOXSTYLE_ADJUSTTOP" val="95_-15.26999"/>
  <p:tag name="KSO_WM_UNIT_HIGHLIGHT" val="0"/>
  <p:tag name="KSO_WM_UNIT_COMPATIBLE" val="0"/>
  <p:tag name="KSO_WM_UNIT_DIAGRAM_ISNUMVISUAL" val="0"/>
  <p:tag name="KSO_WM_UNIT_DIAGRAM_ISREFERUNIT" val="0"/>
  <p:tag name="KSO_WM_UNIT_TYPE" val="i"/>
  <p:tag name="KSO_WM_UNIT_INDEX" val="7"/>
  <p:tag name="KSO_WM_UNIT_ID" val="mixed20201941_309*i*7"/>
  <p:tag name="KSO_WM_TEMPLATE_CATEGORY" val="mixed"/>
  <p:tag name="KSO_WM_TEMPLATE_INDEX" val="20201941"/>
  <p:tag name="KSO_WM_UNIT_LAYERLEVEL" val="1"/>
  <p:tag name="KSO_WM_TAG_VERSION" val="1.0"/>
  <p:tag name="KSO_WM_BEAUTIFY_FLAG" val="#wm#"/>
  <p:tag name="KSO_WM_UNIT_LINE_FORE_SCHEMECOLOR_INDEX_BRIGHTNESS" val="0"/>
  <p:tag name="KSO_WM_UNIT_LINE_FORE_SCHEMECOLOR_INDEX" val="5"/>
  <p:tag name="KSO_WM_UNIT_LINE_FILL_TYPE" val="2"/>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1"/>
  <p:tag name="KSO_WM_UNIT_ID" val="diagram20181269_5*l_h_i*1_3_1"/>
  <p:tag name="KSO_WM_TEMPLATE_CATEGORY" val="diagram"/>
  <p:tag name="KSO_WM_TEMPLATE_INDEX" val="20181269"/>
  <p:tag name="KSO_WM_UNIT_LAYERLEVEL" val="1_1_1"/>
  <p:tag name="KSO_WM_TAG_VERSION" val="1.0"/>
  <p:tag name="KSO_WM_BEAUTIFY_FLAG" val="#wm#"/>
  <p:tag name="KSO_WM_UNIT_TEXT_FILL_FORE_SCHEMECOLOR_INDEX_BRIGHTNESS" val="0"/>
  <p:tag name="KSO_WM_UNIT_TEXT_FILL_FORE_SCHEMECOLOR_INDEX" val="5"/>
  <p:tag name="KSO_WM_UNIT_TEXT_FILL_TYPE" val="1"/>
  <p:tag name="KSO_WM_UNIT_USESOURCEFORMAT_APPLY" val="1"/>
</p:tagLst>
</file>

<file path=ppt/tags/tag30.xml><?xml version="1.0" encoding="utf-8"?>
<p:tagLst xmlns:p="http://schemas.openxmlformats.org/presentationml/2006/main">
  <p:tag name="KSO_WM_UNIT_TEXTBOXSTYLE_SHAPETYPE" val="0"/>
  <p:tag name="KSO_WM_UNIT_TEXTBOXSTYLE_TEMPLATETYPE" val="1"/>
  <p:tag name="KSO_WM_UNIT_PRESET_TEXT" val="点击此处添加正文，文字是您思想的提炼，为了演示发布的良好效果，请言简意赅的阐述您的观点。&#13;您的正文已经经简明扼要，字字珠玑，但信息却千丝万缕、错综复杂，需要用更多。"/>
  <p:tag name="KSO_WM_UNIT_NOCLEAR" val="1"/>
  <p:tag name="KSO_WM_UNIT_VALUE" val="64"/>
  <p:tag name="KSO_WM_UNIT_HIGHLIGHT" val="0"/>
  <p:tag name="KSO_WM_UNIT_COMPATIBLE" val="0"/>
  <p:tag name="KSO_WM_UNIT_DIAGRAM_ISNUMVISUAL" val="0"/>
  <p:tag name="KSO_WM_UNIT_DIAGRAM_ISREFERUNIT" val="0"/>
  <p:tag name="KSO_WM_UNIT_TYPE" val="f"/>
  <p:tag name="KSO_WM_UNIT_INDEX" val="1"/>
  <p:tag name="KSO_WM_UNIT_ID" val="mixed20201941_309*f*1"/>
  <p:tag name="KSO_WM_TEMPLATE_CATEGORY" val="mixed"/>
  <p:tag name="KSO_WM_TEMPLATE_INDEX" val="20201941"/>
  <p:tag name="KSO_WM_UNIT_LAYERLEVEL" val="1"/>
  <p:tag name="KSO_WM_TAG_VERSION" val="1.0"/>
  <p:tag name="KSO_WM_BEAUTIFY_FLAG" val="#wm#"/>
  <p:tag name="KSO_WM_UNIT_TEXTBOXSTYLE_GUID" val="{0290516f-881b-442e-a240-dce96a507a21}"/>
  <p:tag name="KSO_WM_UNIT_TEXTBOXSTYLE_TYPE" val="8"/>
  <p:tag name="KSO_WM_UNIT_TEXT_FILL_FORE_SCHEMECOLOR_INDEX_BRIGHTNESS" val="0.25"/>
  <p:tag name="KSO_WM_UNIT_TEXT_FILL_FORE_SCHEMECOLOR_INDEX" val="13"/>
  <p:tag name="KSO_WM_UNIT_TEXT_FILL_TYPE" val="1"/>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32.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Lst>
</file>

<file path=ppt/tags/tag33.xml><?xml version="1.0" encoding="utf-8"?>
<p:tagLst xmlns:p="http://schemas.openxmlformats.org/presentationml/2006/main">
  <p:tag name="KSO_WM_BEAUTIFY_FLAG" val="#wm#"/>
  <p:tag name="KSO_WM_TEMPLATE_CATEGORY" val="diagram"/>
  <p:tag name="KSO_WM_TEMPLATE_INDEX" val="20217057"/>
  <p:tag name="KSO_WM_SLIDE_LAYOUT_INFO" val="{&quot;direction&quot;:1,&quot;id&quot;:&quot;2021-04-01T16:15:56&quot;,&quot;maxSize&quot;:{&quot;size1&quot;:56.16351301980516},&quot;minSize&quot;:{&quot;size1&quot;:33.76351301980515},&quot;normalSize&quot;:{&quot;size1&quot;:45.482263019805146},&quot;subLayout&quot;:[{&quot;id&quot;:&quot;2021-04-01T16:15:56&quot;,&quot;margin&quot;:{&quot;bottom&quot;:1.6929999589920044,&quot;left&quot;:1.6929999589920044,&quot;right&quot;:0.02600000612437725,&quot;top&quot;:1.6929999589920044},&quot;type&quot;:0},{&quot;id&quot;:&quot;2021-04-01T16:15:56&quot;,&quot;maxSize&quot;:{&quot;size1&quot;:55.042299339506364},&quot;minSize&quot;:{&quot;size1&quot;:19.442299339506363},&quot;normalSize&quot;:{&quot;size1&quot;:19.44248452469154},&quot;subLayout&quot;:[{&quot;id&quot;:&quot;2021-04-01T16:15:56&quot;,&quot;margin&quot;:{&quot;bottom&quot;:0.02600000612437725,&quot;left&quot;:1.690999984741211,&quot;right&quot;:2.5149998664855957,&quot;top&quot;:1.6929999589920044},&quot;type&quot;:0},{&quot;id&quot;:&quot;2021-04-01T16:15:56&quot;,&quot;margin&quot;:{&quot;bottom&quot;:1.6929999589920044,&quot;left&quot;:1.690999984741211,&quot;right&quot;:2.5149998664855957,&quot;top&quot;:0.8199999928474426},&quot;type&quot;:0}],&quot;type&quot;:0}],&quot;type&quot;:0}"/>
  <p:tag name="KSO_WM_SLIDE_RATIO" val="1.777778"/>
  <p:tag name="KSO_WM_CHIP_INFOS" val="{&quot;type&quot;:0,&quot;layout_type&quot;:&quot;leftright&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acfa50998712faa657a756"/>
  <p:tag name="KSO_WM_CHIP_FILLPROP" val="[[{&quot;text_align&quot;:&quot;cm&quot;,&quot;text_direction&quot;:&quot;horizontal&quot;,&quot;support_features&quot;:[&quot;creativepic&quot;],&quot;support_big_font&quot;:false,&quot;picture_toward&quot;:1,&quot;picture_dockside&quot;:[],&quot;fill_id&quot;:&quot;a412ec61b47f4bfe9e5c81c35b54a6b4&quot;,&quot;fill_align&quot;:&quot;cm&quot;,&quot;chip_types&quot;:[&quot;picture&quot;]},{&quot;text_align&quot;:&quot;lb&quot;,&quot;text_direction&quot;:&quot;horizontal&quot;,&quot;support_big_font&quot;:false,&quot;picture_toward&quot;:0,&quot;picture_dockside&quot;:[],&quot;fill_id&quot;:&quot;5cb92c8a3b8149649945ce43e7d43924&quot;,&quot;fill_align&quot;:&quot;lb&quot;,&quot;chip_types&quot;:[&quot;text&quot;,&quot;header&quot;]},{&quot;text_align&quot;:&quot;lt&quot;,&quot;text_direction&quot;:&quot;horizontal&quot;,&quot;support_big_font&quot;:false,&quot;picture_toward&quot;:0,&quot;picture_dockside&quot;:[],&quot;fill_id&quot;:&quot;619ad5830d4a44d39cb831fc54ce2e31&quot;,&quot;fill_align&quot;:&quot;lt&quot;,&quot;chip_types&quot;:[&quot;text&quot;]}]]"/>
  <p:tag name="KSO_WM_CHIP_DECFILLPROP" val="[]"/>
  <p:tag name="KSO_WM_SLIDE_ID" val="diagram20217057_1"/>
  <p:tag name="KSO_WM_TEMPLATE_SUBCATEGORY" val="21"/>
  <p:tag name="KSO_WM_TEMPLATE_MASTER_TYPE" val="0"/>
  <p:tag name="KSO_WM_TEMPLATE_COLOR_TYPE" val="1"/>
  <p:tag name="KSO_WM_SLIDE_ITEM_CNT" val="0"/>
  <p:tag name="KSO_WM_SLIDE_INDEX" val="1"/>
  <p:tag name="KSO_WM_TAG_VERSION" val="1.0"/>
  <p:tag name="KSO_WM_SLIDE_LAYOUT" val="a_d_f"/>
  <p:tag name="KSO_WM_SLIDE_LAYOUT_CNT" val="1_1_1"/>
  <p:tag name="KSO_WM_SLIDE_TYPE" val="text"/>
  <p:tag name="KSO_WM_SLIDE_SIZE" val="816*348"/>
  <p:tag name="KSO_WM_SLIDE_POSITION" val="72*95"/>
  <p:tag name="KSO_WM_CHIP_GROUPID" val="5facfa50998712faa657a755"/>
  <p:tag name="KSO_WM_SLIDE_BK_DARK_LIGHT" val="2"/>
  <p:tag name="KSO_WM_SLIDE_BACKGROUND_TYPE" val="general"/>
  <p:tag name="KSO_WM_SLIDE_SUPPORT_FEATURE_TYPE" val="8"/>
  <p:tag name="KSO_WM_SLIDE_SUBTYPE" val="picTxt"/>
  <p:tag name="KSO_WM_TEMPLATE_ASSEMBLE_XID" val="606570484054ed1e2fb814b4"/>
  <p:tag name="KSO_WM_TEMPLATE_ASSEMBLE_GROUPID" val="606570484054ed1e2fb814b4"/>
</p:tagLst>
</file>

<file path=ppt/tags/tag34.xml><?xml version="1.0" encoding="utf-8"?>
<p:tagLst xmlns:p="http://schemas.openxmlformats.org/presentationml/2006/main">
  <p:tag name="KSO_WM_UNIT_PICTURE_TOWARD" val="1"/>
  <p:tag name="KSO_WM_UNIT_PICTURE_DOCKSIDE" val="cb,rm,ct"/>
  <p:tag name="KSO_WM_UNIT_HIGHLIGHT" val="0"/>
  <p:tag name="KSO_WM_UNIT_COMPATIBLE" val="0"/>
  <p:tag name="KSO_WM_UNIT_DIAGRAM_ISNUMVISUAL" val="0"/>
  <p:tag name="KSO_WM_UNIT_DIAGRAM_ISREFERUNIT" val="0"/>
  <p:tag name="KSO_WM_DIAGRAM_GROUP_CODE" val="ζ1-1"/>
  <p:tag name="KSO_WM_UNIT_TYPE" val="ζ_h_i"/>
  <p:tag name="KSO_WM_UNIT_INDEX" val="1_1_2"/>
  <p:tag name="KSO_WM_UNIT_ID" val="diagram20216617_1*ζ_h_i*1_1_2"/>
  <p:tag name="KSO_WM_TEMPLATE_CATEGORY" val="diagram"/>
  <p:tag name="KSO_WM_TEMPLATE_INDEX" val="20216617"/>
  <p:tag name="KSO_WM_UNIT_LAYERLEVEL" val="1_1_1"/>
  <p:tag name="KSO_WM_TAG_VERSION" val="1.0"/>
  <p:tag name="KSO_WM_BEAUTIFY_FLAG" val="#wm#"/>
  <p:tag name="KSO_WM_UNIT_DIAGRAM_MODELTYPE" val="creativePicture"/>
  <p:tag name="KSO_WM_UNIT_USESOURCEFORMAT_APPLY"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13"/>
  <p:tag name="KSO_WM_UNIT_TEXT_FILL_TYPE" val="1"/>
</p:tagLst>
</file>

<file path=ppt/tags/tag35.xml><?xml version="1.0" encoding="utf-8"?>
<p:tagLst xmlns:p="http://schemas.openxmlformats.org/presentationml/2006/main">
  <p:tag name="KSO_WM_UNIT_PICTURE_TOWARD" val="1"/>
  <p:tag name="KSO_WM_UNIT_PICTURE_DOCKSIDE" val="cb,rm,ct"/>
  <p:tag name="KSO_WM_UNIT_HIGHLIGHT" val="0"/>
  <p:tag name="KSO_WM_UNIT_COMPATIBLE" val="0"/>
  <p:tag name="KSO_WM_UNIT_DIAGRAM_ISNUMVISUAL" val="0"/>
  <p:tag name="KSO_WM_UNIT_DIAGRAM_ISREFERUNIT" val="0"/>
  <p:tag name="KSO_WM_DIAGRAM_GROUP_CODE" val="ζ1-1"/>
  <p:tag name="KSO_WM_UNIT_TYPE" val="ζ_h_i"/>
  <p:tag name="KSO_WM_UNIT_INDEX" val="1_1_3"/>
  <p:tag name="KSO_WM_UNIT_ID" val="diagram20216617_1*ζ_h_i*1_1_3"/>
  <p:tag name="KSO_WM_TEMPLATE_CATEGORY" val="diagram"/>
  <p:tag name="KSO_WM_TEMPLATE_INDEX" val="20216617"/>
  <p:tag name="KSO_WM_UNIT_LAYERLEVEL" val="1_1_1"/>
  <p:tag name="KSO_WM_TAG_VERSION" val="1.0"/>
  <p:tag name="KSO_WM_BEAUTIFY_FLAG" val="#wm#"/>
  <p:tag name="KSO_WM_UNIT_DIAGRAM_MODELTYPE" val="creativePicture"/>
  <p:tag name="KSO_WM_UNIT_USESOURCEFORMAT_APPLY" val="1"/>
</p:tagLst>
</file>

<file path=ppt/tags/tag36.xml><?xml version="1.0" encoding="utf-8"?>
<p:tagLst xmlns:p="http://schemas.openxmlformats.org/presentationml/2006/main">
  <p:tag name="KSO_WM_UNIT_PICTURE_TOWARD" val="1"/>
  <p:tag name="KSO_WM_UNIT_PICTURE_DOCKSIDE" val="cb,rm,ct"/>
  <p:tag name="KSO_WM_UNIT_VALUE" val="1054*1054"/>
  <p:tag name="KSO_WM_UNIT_HIGHLIGHT" val="0"/>
  <p:tag name="KSO_WM_UNIT_COMPATIBLE" val="0"/>
  <p:tag name="KSO_WM_UNIT_DIAGRAM_ISNUMVISUAL" val="0"/>
  <p:tag name="KSO_WM_UNIT_DIAGRAM_ISREFERUNIT" val="0"/>
  <p:tag name="KSO_WM_DIAGRAM_GROUP_CODE" val="ζ1-1"/>
  <p:tag name="KSO_WM_UNIT_TYPE" val="ζ_h_d"/>
  <p:tag name="KSO_WM_UNIT_INDEX" val="1_1_2"/>
  <p:tag name="KSO_WM_UNIT_ID" val="diagram20216617_1*ζ_h_d*1_1_2"/>
  <p:tag name="KSO_WM_TEMPLATE_CATEGORY" val="diagram"/>
  <p:tag name="KSO_WM_TEMPLATE_INDEX" val="20216617"/>
  <p:tag name="KSO_WM_UNIT_LAYERLEVEL" val="1_1_1"/>
  <p:tag name="KSO_WM_TAG_VERSION" val="1.0"/>
  <p:tag name="KSO_WM_BEAUTIFY_FLAG" val="#wm#"/>
  <p:tag name="KSO_WM_UNIT_DIAGRAM_MODELTYPE" val="creativePicture"/>
  <p:tag name="KSO_WM_UNIT_USESOURCEFORMAT_APPLY" val="1"/>
  <p:tag name="KSO_WM_UNIT_PLACING_PICTURE_USER_VIEWPORT" val="{&quot;height&quot;:8676.033484418746,&quot;width&quot;:9478.173585868915}"/>
</p:tagLst>
</file>

<file path=ppt/tags/tag37.xml><?xml version="1.0" encoding="utf-8"?>
<p:tagLst xmlns:p="http://schemas.openxmlformats.org/presentationml/2006/main">
  <p:tag name="KSO_WM_UNIT_PICTURE_TOWARD" val="1"/>
  <p:tag name="KSO_WM_UNIT_PICTURE_DOCKSIDE" val="cb,rm,ct"/>
  <p:tag name="KSO_WM_UNIT_VALUE" val="1054*1054"/>
  <p:tag name="KSO_WM_UNIT_HIGHLIGHT" val="0"/>
  <p:tag name="KSO_WM_UNIT_COMPATIBLE" val="0"/>
  <p:tag name="KSO_WM_UNIT_DIAGRAM_ISNUMVISUAL" val="0"/>
  <p:tag name="KSO_WM_UNIT_DIAGRAM_ISREFERUNIT" val="0"/>
  <p:tag name="KSO_WM_DIAGRAM_GROUP_CODE" val="ζ1-1"/>
  <p:tag name="KSO_WM_UNIT_TYPE" val="ζ_h_d"/>
  <p:tag name="KSO_WM_UNIT_INDEX" val="1_1_1"/>
  <p:tag name="KSO_WM_UNIT_ID" val="diagram20216617_1*ζ_h_d*1_1_1"/>
  <p:tag name="KSO_WM_TEMPLATE_CATEGORY" val="diagram"/>
  <p:tag name="KSO_WM_TEMPLATE_INDEX" val="20216617"/>
  <p:tag name="KSO_WM_UNIT_LAYERLEVEL" val="1_1_1"/>
  <p:tag name="KSO_WM_TAG_VERSION" val="1.0"/>
  <p:tag name="KSO_WM_BEAUTIFY_FLAG" val="#wm#"/>
  <p:tag name="KSO_WM_UNIT_DIAGRAM_MODELTYPE" val="creativePicture"/>
  <p:tag name="KSO_WM_UNIT_USESOURCEFORMAT_APPLY" val="1"/>
  <p:tag name="KSO_WM_UNIT_PLACING_PICTURE_USER_VIEWPORT" val="{&quot;height&quot;:8676.033484418746,&quot;width&quot;:9478.173585868915}"/>
</p:tagLst>
</file>

<file path=ppt/tags/tag38.xml><?xml version="1.0" encoding="utf-8"?>
<p:tagLst xmlns:p="http://schemas.openxmlformats.org/presentationml/2006/main">
  <p:tag name="KSO_WM_UNIT_TEXTBOXSTYLE_GUID" val="{0290516f-881b-442e-a240-dce96a507a21}"/>
</p:tagLst>
</file>

<file path=ppt/tags/tag39.xml><?xml version="1.0" encoding="utf-8"?>
<p:tagLst xmlns:p="http://schemas.openxmlformats.org/presentationml/2006/main">
  <p:tag name="KSO_WM_UNIT_TEXTBOXSTYLE_SHAPETYPE" val="1"/>
  <p:tag name="KSO_WM_UNIT_TEXTBOXSTYLE_ADJUSTLEFT" val="0_-23.85001"/>
  <p:tag name="KSO_WM_UNIT_TEXTBOXSTYLE_ADJUSTTOP" val="0_-20.84999"/>
  <p:tag name="KSO_WM_UNIT_TEXTBOXSTYLE_ADJUSTWIDTH" val="100_47.75"/>
  <p:tag name="KSO_WM_UNIT_TEXTBOXSTYLE_ADJUSTHEIGTH" val="100_41.75"/>
  <p:tag name="KSO_WM_UNIT_HIGHLIGHT" val="0"/>
  <p:tag name="KSO_WM_UNIT_COMPATIBLE" val="0"/>
  <p:tag name="KSO_WM_UNIT_DIAGRAM_ISNUMVISUAL" val="0"/>
  <p:tag name="KSO_WM_UNIT_DIAGRAM_ISREFERUNIT" val="0"/>
  <p:tag name="KSO_WM_UNIT_TYPE" val="i"/>
  <p:tag name="KSO_WM_UNIT_INDEX" val="1"/>
  <p:tag name="KSO_WM_UNIT_ID" val="mixed20201941_309*i*1"/>
  <p:tag name="KSO_WM_TEMPLATE_CATEGORY" val="mixed"/>
  <p:tag name="KSO_WM_TEMPLATE_INDEX" val="20201941"/>
  <p:tag name="KSO_WM_UNIT_LAYERLEVEL" val="1"/>
  <p:tag name="KSO_WM_TAG_VERSION" val="1.0"/>
  <p:tag name="KSO_WM_BEAUTIFY_FLAG" val="#wm#"/>
  <p:tag name="KSO_WM_UNIT_TEXTBOXSTYLE_GUID" val="{0290516f-881b-442e-a240-dce96a507a21}"/>
  <p:tag name="KSO_WM_UNIT_FILL_FORE_SCHEMECOLOR_INDEX_BRIGHTNESS" val="0"/>
  <p:tag name="KSO_WM_UNIT_FILL_FORE_SCHEMECOLOR_INDEX" val="14"/>
  <p:tag name="KSO_WM_UNIT_FILL_TYPE" val="1"/>
  <p:tag name="KSO_WM_UNIT_LINE_FORE_SCHEMECOLOR_INDEX_BRIGHTNESS" val="0.4"/>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4_1"/>
  <p:tag name="KSO_WM_UNIT_ID" val="diagram20181269_5*l_h_i*1_4_1"/>
  <p:tag name="KSO_WM_TEMPLATE_CATEGORY" val="diagram"/>
  <p:tag name="KSO_WM_TEMPLATE_INDEX" val="20181269"/>
  <p:tag name="KSO_WM_UNIT_LAYERLEVEL" val="1_1_1"/>
  <p:tag name="KSO_WM_TAG_VERSION" val="1.0"/>
  <p:tag name="KSO_WM_BEAUTIFY_FLAG" val="#wm#"/>
  <p:tag name="KSO_WM_UNIT_TEXT_FILL_FORE_SCHEMECOLOR_INDEX_BRIGHTNESS" val="0"/>
  <p:tag name="KSO_WM_UNIT_TEXT_FILL_FORE_SCHEMECOLOR_INDEX" val="5"/>
  <p:tag name="KSO_WM_UNIT_TEXT_FILL_TYPE" val="1"/>
  <p:tag name="KSO_WM_UNIT_USESOURCEFORMAT_APPLY" val="1"/>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mixed20201941_309*i*2"/>
  <p:tag name="KSO_WM_TEMPLATE_CATEGORY" val="mixed"/>
  <p:tag name="KSO_WM_TEMPLATE_INDEX" val="20201941"/>
  <p:tag name="KSO_WM_UNIT_LAYERLEVEL" val="1"/>
  <p:tag name="KSO_WM_TAG_VERSION" val="1.0"/>
  <p:tag name="KSO_WM_BEAUTIFY_FLAG" val="#wm#"/>
  <p:tag name="KSO_WM_UNIT_TEXTBOXSTYLE_GUID" val="{0290516f-881b-442e-a240-dce96a507a21}"/>
</p:tagLst>
</file>

<file path=ppt/tags/tag41.xml><?xml version="1.0" encoding="utf-8"?>
<p:tagLst xmlns:p="http://schemas.openxmlformats.org/presentationml/2006/main">
  <p:tag name="KSO_WM_UNIT_TEXTBOXSTYLE_SHAPETYPE" val="1"/>
  <p:tag name="KSO_WM_UNIT_TEXTBOXSTYLE_ADJUSTLEFT" val="5_-20.6475"/>
  <p:tag name="KSO_WM_UNIT_TEXTBOXSTYLE_ADJUSTTOP" val="0_-50.84999"/>
  <p:tag name="KSO_WM_UNIT_HIGHLIGHT" val="0"/>
  <p:tag name="KSO_WM_UNIT_COMPATIBLE" val="0"/>
  <p:tag name="KSO_WM_UNIT_DIAGRAM_ISNUMVISUAL" val="0"/>
  <p:tag name="KSO_WM_UNIT_DIAGRAM_ISREFERUNIT" val="0"/>
  <p:tag name="KSO_WM_UNIT_TYPE" val="i"/>
  <p:tag name="KSO_WM_UNIT_INDEX" val="3"/>
  <p:tag name="KSO_WM_UNIT_ID" val="mixed20201941_309*i*3"/>
  <p:tag name="KSO_WM_TEMPLATE_CATEGORY" val="mixed"/>
  <p:tag name="KSO_WM_TEMPLATE_INDEX" val="20201941"/>
  <p:tag name="KSO_WM_UNIT_LAYERLEVEL" val="1"/>
  <p:tag name="KSO_WM_TAG_VERSION" val="1.0"/>
  <p:tag name="KSO_WM_BEAUTIFY_FLAG" val="#wm#"/>
  <p:tag name="KSO_WM_UNIT_LINE_FORE_SCHEMECOLOR_INDEX_BRIGHTNESS" val="0"/>
  <p:tag name="KSO_WM_UNIT_LINE_FORE_SCHEMECOLOR_INDEX" val="5"/>
  <p:tag name="KSO_WM_UNIT_LINE_FILL_TYPE" val="2"/>
</p:tagLst>
</file>

<file path=ppt/tags/tag42.xml><?xml version="1.0" encoding="utf-8"?>
<p:tagLst xmlns:p="http://schemas.openxmlformats.org/presentationml/2006/main">
  <p:tag name="KSO_WM_UNIT_TEXTBOXSTYLE_SHAPETYPE" val="1"/>
  <p:tag name="KSO_WM_UNIT_TEXTBOXSTYLE_ADJUSTLEFT" val="0_-13"/>
  <p:tag name="KSO_WM_UNIT_TEXTBOXSTYLE_ADJUSTTOP" val="5_-46.80499"/>
  <p:tag name="KSO_WM_UNIT_HIGHLIGHT" val="0"/>
  <p:tag name="KSO_WM_UNIT_COMPATIBLE" val="0"/>
  <p:tag name="KSO_WM_UNIT_DIAGRAM_ISNUMVISUAL" val="0"/>
  <p:tag name="KSO_WM_UNIT_DIAGRAM_ISREFERUNIT" val="0"/>
  <p:tag name="KSO_WM_UNIT_TYPE" val="i"/>
  <p:tag name="KSO_WM_UNIT_INDEX" val="4"/>
  <p:tag name="KSO_WM_UNIT_ID" val="mixed20201941_309*i*4"/>
  <p:tag name="KSO_WM_TEMPLATE_CATEGORY" val="mixed"/>
  <p:tag name="KSO_WM_TEMPLATE_INDEX" val="20201941"/>
  <p:tag name="KSO_WM_UNIT_LAYERLEVEL" val="1"/>
  <p:tag name="KSO_WM_TAG_VERSION" val="1.0"/>
  <p:tag name="KSO_WM_BEAUTIFY_FLAG" val="#wm#"/>
  <p:tag name="KSO_WM_UNIT_LINE_FORE_SCHEMECOLOR_INDEX_BRIGHTNESS" val="0"/>
  <p:tag name="KSO_WM_UNIT_LINE_FORE_SCHEMECOLOR_INDEX" val="5"/>
  <p:tag name="KSO_WM_UNIT_LINE_FILL_TYPE" val="2"/>
</p:tagLst>
</file>

<file path=ppt/tags/tag43.xml><?xml version="1.0" encoding="utf-8"?>
<p:tagLst xmlns:p="http://schemas.openxmlformats.org/presentationml/2006/main">
  <p:tag name="KSO_WM_UNIT_TEXTBOXSTYLE_SHAPETYPE" val="1"/>
  <p:tag name="KSO_WM_UNIT_TEXTBOXSTYLE_ADJUSTLEFT" val="100_-17.70001"/>
  <p:tag name="KSO_WM_UNIT_TEXTBOXSTYLE_ADJUSTTOP" val="100_-21.75"/>
  <p:tag name="KSO_WM_UNIT_HIGHLIGHT" val="0"/>
  <p:tag name="KSO_WM_UNIT_COMPATIBLE" val="0"/>
  <p:tag name="KSO_WM_UNIT_DIAGRAM_ISNUMVISUAL" val="0"/>
  <p:tag name="KSO_WM_UNIT_DIAGRAM_ISREFERUNIT" val="0"/>
  <p:tag name="KSO_WM_UNIT_TYPE" val="i"/>
  <p:tag name="KSO_WM_UNIT_INDEX" val="5"/>
  <p:tag name="KSO_WM_UNIT_ID" val="mixed20201941_309*i*5"/>
  <p:tag name="KSO_WM_TEMPLATE_CATEGORY" val="mixed"/>
  <p:tag name="KSO_WM_TEMPLATE_INDEX" val="20201941"/>
  <p:tag name="KSO_WM_UNIT_LAYERLEVEL" val="1"/>
  <p:tag name="KSO_WM_TAG_VERSION" val="1.0"/>
  <p:tag name="KSO_WM_BEAUTIFY_FLAG" val="#wm#"/>
  <p:tag name="KSO_WM_UNIT_TEXTBOXSTYLE_GUID" val="{0290516f-881b-442e-a240-dce96a507a21}"/>
</p:tagLst>
</file>

<file path=ppt/tags/tag44.xml><?xml version="1.0" encoding="utf-8"?>
<p:tagLst xmlns:p="http://schemas.openxmlformats.org/presentationml/2006/main">
  <p:tag name="KSO_WM_UNIT_TEXTBOXSTYLE_SHAPETYPE" val="1"/>
  <p:tag name="KSO_WM_UNIT_TEXTBOXSTYLE_ADJUSTLEFT" val="80_73.76499"/>
  <p:tag name="KSO_WM_UNIT_TEXTBOXSTYLE_ADJUSTTOP" val="95_-21.76999"/>
  <p:tag name="KSO_WM_UNIT_HIGHLIGHT" val="0"/>
  <p:tag name="KSO_WM_UNIT_COMPATIBLE" val="0"/>
  <p:tag name="KSO_WM_UNIT_DIAGRAM_ISNUMVISUAL" val="0"/>
  <p:tag name="KSO_WM_UNIT_DIAGRAM_ISREFERUNIT" val="0"/>
  <p:tag name="KSO_WM_UNIT_TYPE" val="i"/>
  <p:tag name="KSO_WM_UNIT_INDEX" val="6"/>
  <p:tag name="KSO_WM_UNIT_ID" val="mixed20201941_309*i*6"/>
  <p:tag name="KSO_WM_TEMPLATE_CATEGORY" val="mixed"/>
  <p:tag name="KSO_WM_TEMPLATE_INDEX" val="20201941"/>
  <p:tag name="KSO_WM_UNIT_LAYERLEVEL" val="1"/>
  <p:tag name="KSO_WM_TAG_VERSION" val="1.0"/>
  <p:tag name="KSO_WM_BEAUTIFY_FLAG" val="#wm#"/>
  <p:tag name="KSO_WM_UNIT_LINE_FORE_SCHEMECOLOR_INDEX_BRIGHTNESS" val="0"/>
  <p:tag name="KSO_WM_UNIT_LINE_FORE_SCHEMECOLOR_INDEX" val="5"/>
  <p:tag name="KSO_WM_UNIT_LINE_FILL_TYPE" val="2"/>
</p:tagLst>
</file>

<file path=ppt/tags/tag45.xml><?xml version="1.0" encoding="utf-8"?>
<p:tagLst xmlns:p="http://schemas.openxmlformats.org/presentationml/2006/main">
  <p:tag name="KSO_WM_UNIT_TEXTBOXSTYLE_SHAPETYPE" val="1"/>
  <p:tag name="KSO_WM_UNIT_TEXTBOXSTYLE_ADJUSTLEFT" val="95_20.7725"/>
  <p:tag name="KSO_WM_UNIT_TEXTBOXSTYLE_ADJUSTTOP" val="95_-15.26999"/>
  <p:tag name="KSO_WM_UNIT_HIGHLIGHT" val="0"/>
  <p:tag name="KSO_WM_UNIT_COMPATIBLE" val="0"/>
  <p:tag name="KSO_WM_UNIT_DIAGRAM_ISNUMVISUAL" val="0"/>
  <p:tag name="KSO_WM_UNIT_DIAGRAM_ISREFERUNIT" val="0"/>
  <p:tag name="KSO_WM_UNIT_TYPE" val="i"/>
  <p:tag name="KSO_WM_UNIT_INDEX" val="7"/>
  <p:tag name="KSO_WM_UNIT_ID" val="mixed20201941_309*i*7"/>
  <p:tag name="KSO_WM_TEMPLATE_CATEGORY" val="mixed"/>
  <p:tag name="KSO_WM_TEMPLATE_INDEX" val="20201941"/>
  <p:tag name="KSO_WM_UNIT_LAYERLEVEL" val="1"/>
  <p:tag name="KSO_WM_TAG_VERSION" val="1.0"/>
  <p:tag name="KSO_WM_BEAUTIFY_FLAG" val="#wm#"/>
  <p:tag name="KSO_WM_UNIT_LINE_FORE_SCHEMECOLOR_INDEX_BRIGHTNESS" val="0"/>
  <p:tag name="KSO_WM_UNIT_LINE_FORE_SCHEMECOLOR_INDEX" val="5"/>
  <p:tag name="KSO_WM_UNIT_LINE_FILL_TYPE" val="2"/>
</p:tagLst>
</file>

<file path=ppt/tags/tag46.xml><?xml version="1.0" encoding="utf-8"?>
<p:tagLst xmlns:p="http://schemas.openxmlformats.org/presentationml/2006/main">
  <p:tag name="KSO_WM_UNIT_TEXTBOXSTYLE_SHAPETYPE" val="0"/>
  <p:tag name="KSO_WM_UNIT_TEXTBOXSTYLE_TEMPLATETYPE" val="1"/>
  <p:tag name="KSO_WM_UNIT_PRESET_TEXT" val="点击此处添加正文，文字是您思想的提炼，为了演示发布的良好效果，请言简意赅的阐述您的观点。&#13;您的正文已经经简明扼要，字字珠玑，但信息却千丝万缕、错综复杂，需要用更多。"/>
  <p:tag name="KSO_WM_UNIT_NOCLEAR" val="1"/>
  <p:tag name="KSO_WM_UNIT_VALUE" val="64"/>
  <p:tag name="KSO_WM_UNIT_HIGHLIGHT" val="0"/>
  <p:tag name="KSO_WM_UNIT_COMPATIBLE" val="0"/>
  <p:tag name="KSO_WM_UNIT_DIAGRAM_ISNUMVISUAL" val="0"/>
  <p:tag name="KSO_WM_UNIT_DIAGRAM_ISREFERUNIT" val="0"/>
  <p:tag name="KSO_WM_UNIT_TYPE" val="f"/>
  <p:tag name="KSO_WM_UNIT_INDEX" val="1"/>
  <p:tag name="KSO_WM_UNIT_ID" val="mixed20201941_309*f*1"/>
  <p:tag name="KSO_WM_TEMPLATE_CATEGORY" val="mixed"/>
  <p:tag name="KSO_WM_TEMPLATE_INDEX" val="20201941"/>
  <p:tag name="KSO_WM_UNIT_LAYERLEVEL" val="1"/>
  <p:tag name="KSO_WM_TAG_VERSION" val="1.0"/>
  <p:tag name="KSO_WM_BEAUTIFY_FLAG" val="#wm#"/>
  <p:tag name="KSO_WM_UNIT_TEXTBOXSTYLE_GUID" val="{0290516f-881b-442e-a240-dce96a507a21}"/>
  <p:tag name="KSO_WM_UNIT_TEXTBOXSTYLE_TYPE" val="8"/>
  <p:tag name="KSO_WM_UNIT_TEXT_FILL_FORE_SCHEMECOLOR_INDEX_BRIGHTNESS" val="0.25"/>
  <p:tag name="KSO_WM_UNIT_TEXT_FILL_FORE_SCHEMECOLOR_INDEX" val="13"/>
  <p:tag name="KSO_WM_UNIT_TEXT_FILL_TYPE" val="1"/>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48.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Lst>
</file>

<file path=ppt/tags/tag49.xml><?xml version="1.0" encoding="utf-8"?>
<p:tagLst xmlns:p="http://schemas.openxmlformats.org/presentationml/2006/main">
  <p:tag name="KSO_WM_BEAUTIFY_FLAG" val="#wm#"/>
  <p:tag name="KSO_WM_TEMPLATE_CATEGORY" val="diagram"/>
  <p:tag name="KSO_WM_TEMPLATE_INDEX" val="20217097"/>
  <p:tag name="KSO_WM_SLIDE_ID" val="diagram20217097_1"/>
  <p:tag name="KSO_WM_TEMPLATE_SUBCATEGORY" val="21"/>
  <p:tag name="KSO_WM_TEMPLATE_MASTER_TYPE" val="0"/>
  <p:tag name="KSO_WM_TEMPLATE_COLOR_TYPE" val="1"/>
  <p:tag name="KSO_WM_SLIDE_ITEM_CNT" val="0"/>
  <p:tag name="KSO_WM_SLIDE_INDEX" val="1"/>
  <p:tag name="KSO_WM_TAG_VERSION" val="1.0"/>
  <p:tag name="KSO_WM_SLIDE_LAYOUT" val="a_d_f"/>
  <p:tag name="KSO_WM_SLIDE_LAYOUT_CNT" val="1_1_1"/>
  <p:tag name="KSO_WM_SLIDE_LAYOUT_INFO" val="{&quot;direction&quot;:1,&quot;id&quot;:&quot;2021-04-01T16:16:32&quot;,&quot;maxSize&quot;:{&quot;size1&quot;:57.5},&quot;minSize&quot;:{&quot;size1&quot;:32.6},&quot;normalSize&quot;:{&quot;size1&quot;:39.475},&quot;subLayout&quot;:[{&quot;id&quot;:&quot;2021-04-01T16:16:32&quot;,&quot;maxSize&quot;:{&quot;size1&quot;:55.042271788915},&quot;minSize&quot;:{&quot;size1&quot;:19.442271788914997},&quot;normalSize&quot;:{&quot;size1&quot;:19.442456974100175},&quot;subLayout&quot;:[{&quot;id&quot;:&quot;2021-04-01T16:16:32&quot;,&quot;margin&quot;:{&quot;bottom&quot;:0.02600000612437725,&quot;left&quot;:2.5399999618530273,&quot;right&quot;:0.02600000612437725,&quot;top&quot;:1.6929999589920044},&quot;type&quot;:0},{&quot;id&quot;:&quot;2021-04-01T16:16:32&quot;,&quot;margin&quot;:{&quot;bottom&quot;:1.6929999589920044,&quot;left&quot;:2.5399999618530273,&quot;right&quot;:0.02600000612437725,&quot;top&quot;:0.7919999957084656},&quot;type&quot;:0}],&quot;type&quot;:0},{&quot;id&quot;:&quot;2021-04-01T16:16:32&quot;,&quot;margin&quot;:{&quot;bottom&quot;:0,&quot;left&quot;:1.6670000553131104,&quot;right&quot;:0,&quot;top&quot;:0},&quot;type&quot;:0}],&quot;type&quot;:0}"/>
  <p:tag name="KSO_WM_SLIDE_RATIO" val="1.777778"/>
  <p:tag name="KSO_WM_CHIP_INFOS" val="{&quot;type&quot;:0,&quot;layout_type&quot;:&quot;leftright&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adfa57998712faa657abf3"/>
  <p:tag name="KSO_WM_CHIP_FILLPROP" val="[[{&quot;text_align&quot;:&quot;cm&quot;,&quot;text_direction&quot;:&quot;horizontal&quot;,&quot;support_features&quot;:[&quot;creativepic&quot;],&quot;support_big_font&quot;:false,&quot;picture_toward&quot;:1,&quot;picture_dockside&quot;:[&quot;cb&quot;,&quot;rm&quot;,&quot;ct&quot;],&quot;fill_id&quot;:&quot;8d116bd8b1074587a970747df3fba75a&quot;,&quot;fill_align&quot;:&quot;cm&quot;,&quot;chip_types&quot;:[&quot;picture&quot;]},{&quot;text_align&quot;:&quot;lb&quot;,&quot;text_direction&quot;:&quot;horizontal&quot;,&quot;support_big_font&quot;:false,&quot;picture_toward&quot;:0,&quot;picture_dockside&quot;:[],&quot;fill_id&quot;:&quot;0c52f29da84d4a8fa032b62f9d0b0d9e&quot;,&quot;fill_align&quot;:&quot;lb&quot;,&quot;chip_types&quot;:[&quot;text&quot;,&quot;header&quot;]},{&quot;text_align&quot;:&quot;lt&quot;,&quot;text_direction&quot;:&quot;horizontal&quot;,&quot;support_big_font&quot;:false,&quot;picture_toward&quot;:0,&quot;picture_dockside&quot;:[],&quot;fill_id&quot;:&quot;1d610f50166043debd746d9fc47ffedb&quot;,&quot;fill_align&quot;:&quot;lt&quot;,&quot;chip_types&quot;:[&quot;text&quot;]}]]"/>
  <p:tag name="KSO_WM_CHIP_DECFILLPROP" val="[]"/>
  <p:tag name="KSO_WM_SLIDE_TYPE" val="text"/>
  <p:tag name="KSO_WM_SLIDE_SIZE" val="888*540"/>
  <p:tag name="KSO_WM_SLIDE_POSITION" val="72*0"/>
  <p:tag name="KSO_WM_CHIP_GROUPID" val="5fadfa57998712faa657abf2"/>
  <p:tag name="KSO_WM_SLIDE_BK_DARK_LIGHT" val="2"/>
  <p:tag name="KSO_WM_SLIDE_BACKGROUND_TYPE" val="general"/>
  <p:tag name="KSO_WM_SLIDE_SUPPORT_FEATURE_TYPE" val="8"/>
  <p:tag name="KSO_WM_SLIDE_SUBTYPE" val="picTxt"/>
  <p:tag name="KSO_WM_TEMPLATE_ASSEMBLE_XID" val="606570604054ed1e2fb814e9"/>
  <p:tag name="KSO_WM_TEMPLATE_ASSEMBLE_GROUPID" val="606570604054ed1e2fb814e9"/>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5_1"/>
  <p:tag name="KSO_WM_UNIT_ID" val="diagram20181269_5*l_h_i*1_5_1"/>
  <p:tag name="KSO_WM_TEMPLATE_CATEGORY" val="diagram"/>
  <p:tag name="KSO_WM_TEMPLATE_INDEX" val="20181269"/>
  <p:tag name="KSO_WM_UNIT_LAYERLEVEL" val="1_1_1"/>
  <p:tag name="KSO_WM_TAG_VERSION" val="1.0"/>
  <p:tag name="KSO_WM_BEAUTIFY_FLAG" val="#wm#"/>
  <p:tag name="KSO_WM_UNIT_TEXT_FILL_FORE_SCHEMECOLOR_INDEX_BRIGHTNESS" val="0"/>
  <p:tag name="KSO_WM_UNIT_TEXT_FILL_FORE_SCHEMECOLOR_INDEX" val="5"/>
  <p:tag name="KSO_WM_UNIT_TEXT_FILL_TYPE" val="1"/>
  <p:tag name="KSO_WM_UNIT_USESOURCEFORMAT_APPLY" val="1"/>
</p:tagLst>
</file>

<file path=ppt/tags/tag50.xml><?xml version="1.0" encoding="utf-8"?>
<p:tagLst xmlns:p="http://schemas.openxmlformats.org/presentationml/2006/main">
  <p:tag name="KSO_WM_UNIT_PLACING_PICTURE_USER_VIEWPORT" val="{&quot;height&quot;:10118,&quot;width&quot;:10649}"/>
</p:tagLst>
</file>

<file path=ppt/tags/tag51.xml><?xml version="1.0" encoding="utf-8"?>
<p:tagLst xmlns:p="http://schemas.openxmlformats.org/presentationml/2006/main">
  <p:tag name="KSO_WM_UNIT_PLACING_PICTURE_USER_VIEWPORT" val="{&quot;height&quot;:11698,&quot;width&quot;:10958}"/>
</p:tagLst>
</file>

<file path=ppt/tags/tag52.xml><?xml version="1.0" encoding="utf-8"?>
<p:tagLst xmlns:p="http://schemas.openxmlformats.org/presentationml/2006/main">
  <p:tag name="KSO_WM_UNIT_TEXTBOXSTYLE_GUID" val="{0290516f-881b-442e-a240-dce96a507a21}"/>
</p:tagLst>
</file>

<file path=ppt/tags/tag53.xml><?xml version="1.0" encoding="utf-8"?>
<p:tagLst xmlns:p="http://schemas.openxmlformats.org/presentationml/2006/main">
  <p:tag name="KSO_WM_UNIT_TEXTBOXSTYLE_SHAPETYPE" val="1"/>
  <p:tag name="KSO_WM_UNIT_TEXTBOXSTYLE_ADJUSTLEFT" val="0_-23.85001"/>
  <p:tag name="KSO_WM_UNIT_TEXTBOXSTYLE_ADJUSTTOP" val="0_-20.84999"/>
  <p:tag name="KSO_WM_UNIT_TEXTBOXSTYLE_ADJUSTWIDTH" val="100_47.75"/>
  <p:tag name="KSO_WM_UNIT_TEXTBOXSTYLE_ADJUSTHEIGTH" val="100_41.75"/>
  <p:tag name="KSO_WM_UNIT_HIGHLIGHT" val="0"/>
  <p:tag name="KSO_WM_UNIT_COMPATIBLE" val="0"/>
  <p:tag name="KSO_WM_UNIT_DIAGRAM_ISNUMVISUAL" val="0"/>
  <p:tag name="KSO_WM_UNIT_DIAGRAM_ISREFERUNIT" val="0"/>
  <p:tag name="KSO_WM_UNIT_TYPE" val="i"/>
  <p:tag name="KSO_WM_UNIT_INDEX" val="1"/>
  <p:tag name="KSO_WM_UNIT_ID" val="mixed20201941_309*i*1"/>
  <p:tag name="KSO_WM_TEMPLATE_CATEGORY" val="mixed"/>
  <p:tag name="KSO_WM_TEMPLATE_INDEX" val="20201941"/>
  <p:tag name="KSO_WM_UNIT_LAYERLEVEL" val="1"/>
  <p:tag name="KSO_WM_TAG_VERSION" val="1.0"/>
  <p:tag name="KSO_WM_BEAUTIFY_FLAG" val="#wm#"/>
  <p:tag name="KSO_WM_UNIT_TEXTBOXSTYLE_GUID" val="{0290516f-881b-442e-a240-dce96a507a21}"/>
  <p:tag name="KSO_WM_UNIT_FILL_FORE_SCHEMECOLOR_INDEX_BRIGHTNESS" val="0"/>
  <p:tag name="KSO_WM_UNIT_FILL_FORE_SCHEMECOLOR_INDEX" val="14"/>
  <p:tag name="KSO_WM_UNIT_FILL_TYPE" val="1"/>
  <p:tag name="KSO_WM_UNIT_LINE_FORE_SCHEMECOLOR_INDEX_BRIGHTNESS" val="0.4"/>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mixed20201941_309*i*2"/>
  <p:tag name="KSO_WM_TEMPLATE_CATEGORY" val="mixed"/>
  <p:tag name="KSO_WM_TEMPLATE_INDEX" val="20201941"/>
  <p:tag name="KSO_WM_UNIT_LAYERLEVEL" val="1"/>
  <p:tag name="KSO_WM_TAG_VERSION" val="1.0"/>
  <p:tag name="KSO_WM_BEAUTIFY_FLAG" val="#wm#"/>
  <p:tag name="KSO_WM_UNIT_TEXTBOXSTYLE_GUID" val="{0290516f-881b-442e-a240-dce96a507a21}"/>
</p:tagLst>
</file>

<file path=ppt/tags/tag55.xml><?xml version="1.0" encoding="utf-8"?>
<p:tagLst xmlns:p="http://schemas.openxmlformats.org/presentationml/2006/main">
  <p:tag name="KSO_WM_UNIT_TEXTBOXSTYLE_SHAPETYPE" val="1"/>
  <p:tag name="KSO_WM_UNIT_TEXTBOXSTYLE_ADJUSTLEFT" val="5_-20.6475"/>
  <p:tag name="KSO_WM_UNIT_TEXTBOXSTYLE_ADJUSTTOP" val="0_-50.84999"/>
  <p:tag name="KSO_WM_UNIT_HIGHLIGHT" val="0"/>
  <p:tag name="KSO_WM_UNIT_COMPATIBLE" val="0"/>
  <p:tag name="KSO_WM_UNIT_DIAGRAM_ISNUMVISUAL" val="0"/>
  <p:tag name="KSO_WM_UNIT_DIAGRAM_ISREFERUNIT" val="0"/>
  <p:tag name="KSO_WM_UNIT_TYPE" val="i"/>
  <p:tag name="KSO_WM_UNIT_INDEX" val="3"/>
  <p:tag name="KSO_WM_UNIT_ID" val="mixed20201941_309*i*3"/>
  <p:tag name="KSO_WM_TEMPLATE_CATEGORY" val="mixed"/>
  <p:tag name="KSO_WM_TEMPLATE_INDEX" val="20201941"/>
  <p:tag name="KSO_WM_UNIT_LAYERLEVEL" val="1"/>
  <p:tag name="KSO_WM_TAG_VERSION" val="1.0"/>
  <p:tag name="KSO_WM_BEAUTIFY_FLAG" val="#wm#"/>
  <p:tag name="KSO_WM_UNIT_LINE_FORE_SCHEMECOLOR_INDEX_BRIGHTNESS" val="0"/>
  <p:tag name="KSO_WM_UNIT_LINE_FORE_SCHEMECOLOR_INDEX" val="5"/>
  <p:tag name="KSO_WM_UNIT_LINE_FILL_TYPE" val="2"/>
</p:tagLst>
</file>

<file path=ppt/tags/tag56.xml><?xml version="1.0" encoding="utf-8"?>
<p:tagLst xmlns:p="http://schemas.openxmlformats.org/presentationml/2006/main">
  <p:tag name="KSO_WM_UNIT_TEXTBOXSTYLE_SHAPETYPE" val="1"/>
  <p:tag name="KSO_WM_UNIT_TEXTBOXSTYLE_ADJUSTLEFT" val="0_-13"/>
  <p:tag name="KSO_WM_UNIT_TEXTBOXSTYLE_ADJUSTTOP" val="5_-46.80499"/>
  <p:tag name="KSO_WM_UNIT_HIGHLIGHT" val="0"/>
  <p:tag name="KSO_WM_UNIT_COMPATIBLE" val="0"/>
  <p:tag name="KSO_WM_UNIT_DIAGRAM_ISNUMVISUAL" val="0"/>
  <p:tag name="KSO_WM_UNIT_DIAGRAM_ISREFERUNIT" val="0"/>
  <p:tag name="KSO_WM_UNIT_TYPE" val="i"/>
  <p:tag name="KSO_WM_UNIT_INDEX" val="4"/>
  <p:tag name="KSO_WM_UNIT_ID" val="mixed20201941_309*i*4"/>
  <p:tag name="KSO_WM_TEMPLATE_CATEGORY" val="mixed"/>
  <p:tag name="KSO_WM_TEMPLATE_INDEX" val="20201941"/>
  <p:tag name="KSO_WM_UNIT_LAYERLEVEL" val="1"/>
  <p:tag name="KSO_WM_TAG_VERSION" val="1.0"/>
  <p:tag name="KSO_WM_BEAUTIFY_FLAG" val="#wm#"/>
  <p:tag name="KSO_WM_UNIT_LINE_FORE_SCHEMECOLOR_INDEX_BRIGHTNESS" val="0"/>
  <p:tag name="KSO_WM_UNIT_LINE_FORE_SCHEMECOLOR_INDEX" val="5"/>
  <p:tag name="KSO_WM_UNIT_LINE_FILL_TYPE" val="2"/>
</p:tagLst>
</file>

<file path=ppt/tags/tag57.xml><?xml version="1.0" encoding="utf-8"?>
<p:tagLst xmlns:p="http://schemas.openxmlformats.org/presentationml/2006/main">
  <p:tag name="KSO_WM_UNIT_TEXTBOXSTYLE_SHAPETYPE" val="1"/>
  <p:tag name="KSO_WM_UNIT_TEXTBOXSTYLE_ADJUSTLEFT" val="100_-17.70001"/>
  <p:tag name="KSO_WM_UNIT_TEXTBOXSTYLE_ADJUSTTOP" val="100_-21.75"/>
  <p:tag name="KSO_WM_UNIT_HIGHLIGHT" val="0"/>
  <p:tag name="KSO_WM_UNIT_COMPATIBLE" val="0"/>
  <p:tag name="KSO_WM_UNIT_DIAGRAM_ISNUMVISUAL" val="0"/>
  <p:tag name="KSO_WM_UNIT_DIAGRAM_ISREFERUNIT" val="0"/>
  <p:tag name="KSO_WM_UNIT_TYPE" val="i"/>
  <p:tag name="KSO_WM_UNIT_INDEX" val="5"/>
  <p:tag name="KSO_WM_UNIT_ID" val="mixed20201941_309*i*5"/>
  <p:tag name="KSO_WM_TEMPLATE_CATEGORY" val="mixed"/>
  <p:tag name="KSO_WM_TEMPLATE_INDEX" val="20201941"/>
  <p:tag name="KSO_WM_UNIT_LAYERLEVEL" val="1"/>
  <p:tag name="KSO_WM_TAG_VERSION" val="1.0"/>
  <p:tag name="KSO_WM_BEAUTIFY_FLAG" val="#wm#"/>
  <p:tag name="KSO_WM_UNIT_TEXTBOXSTYLE_GUID" val="{0290516f-881b-442e-a240-dce96a507a21}"/>
</p:tagLst>
</file>

<file path=ppt/tags/tag58.xml><?xml version="1.0" encoding="utf-8"?>
<p:tagLst xmlns:p="http://schemas.openxmlformats.org/presentationml/2006/main">
  <p:tag name="KSO_WM_UNIT_TEXTBOXSTYLE_SHAPETYPE" val="1"/>
  <p:tag name="KSO_WM_UNIT_TEXTBOXSTYLE_ADJUSTLEFT" val="80_73.76499"/>
  <p:tag name="KSO_WM_UNIT_TEXTBOXSTYLE_ADJUSTTOP" val="95_-21.76999"/>
  <p:tag name="KSO_WM_UNIT_HIGHLIGHT" val="0"/>
  <p:tag name="KSO_WM_UNIT_COMPATIBLE" val="0"/>
  <p:tag name="KSO_WM_UNIT_DIAGRAM_ISNUMVISUAL" val="0"/>
  <p:tag name="KSO_WM_UNIT_DIAGRAM_ISREFERUNIT" val="0"/>
  <p:tag name="KSO_WM_UNIT_TYPE" val="i"/>
  <p:tag name="KSO_WM_UNIT_INDEX" val="6"/>
  <p:tag name="KSO_WM_UNIT_ID" val="mixed20201941_309*i*6"/>
  <p:tag name="KSO_WM_TEMPLATE_CATEGORY" val="mixed"/>
  <p:tag name="KSO_WM_TEMPLATE_INDEX" val="20201941"/>
  <p:tag name="KSO_WM_UNIT_LAYERLEVEL" val="1"/>
  <p:tag name="KSO_WM_TAG_VERSION" val="1.0"/>
  <p:tag name="KSO_WM_BEAUTIFY_FLAG" val="#wm#"/>
  <p:tag name="KSO_WM_UNIT_LINE_FORE_SCHEMECOLOR_INDEX_BRIGHTNESS" val="0"/>
  <p:tag name="KSO_WM_UNIT_LINE_FORE_SCHEMECOLOR_INDEX" val="5"/>
  <p:tag name="KSO_WM_UNIT_LINE_FILL_TYPE" val="2"/>
</p:tagLst>
</file>

<file path=ppt/tags/tag59.xml><?xml version="1.0" encoding="utf-8"?>
<p:tagLst xmlns:p="http://schemas.openxmlformats.org/presentationml/2006/main">
  <p:tag name="KSO_WM_UNIT_TEXTBOXSTYLE_SHAPETYPE" val="1"/>
  <p:tag name="KSO_WM_UNIT_TEXTBOXSTYLE_ADJUSTLEFT" val="95_20.7725"/>
  <p:tag name="KSO_WM_UNIT_TEXTBOXSTYLE_ADJUSTTOP" val="95_-15.26999"/>
  <p:tag name="KSO_WM_UNIT_HIGHLIGHT" val="0"/>
  <p:tag name="KSO_WM_UNIT_COMPATIBLE" val="0"/>
  <p:tag name="KSO_WM_UNIT_DIAGRAM_ISNUMVISUAL" val="0"/>
  <p:tag name="KSO_WM_UNIT_DIAGRAM_ISREFERUNIT" val="0"/>
  <p:tag name="KSO_WM_UNIT_TYPE" val="i"/>
  <p:tag name="KSO_WM_UNIT_INDEX" val="7"/>
  <p:tag name="KSO_WM_UNIT_ID" val="mixed20201941_309*i*7"/>
  <p:tag name="KSO_WM_TEMPLATE_CATEGORY" val="mixed"/>
  <p:tag name="KSO_WM_TEMPLATE_INDEX" val="20201941"/>
  <p:tag name="KSO_WM_UNIT_LAYERLEVEL" val="1"/>
  <p:tag name="KSO_WM_TAG_VERSION" val="1.0"/>
  <p:tag name="KSO_WM_BEAUTIFY_FLAG" val="#wm#"/>
  <p:tag name="KSO_WM_UNIT_LINE_FORE_SCHEMECOLOR_INDEX_BRIGHTNESS" val="0"/>
  <p:tag name="KSO_WM_UNIT_LINE_FORE_SCHEMECOLOR_INDEX" val="5"/>
  <p:tag name="KSO_WM_UNIT_LINE_FILL_TYPE" val="2"/>
</p:tagLst>
</file>

<file path=ppt/tags/tag6.xml><?xml version="1.0" encoding="utf-8"?>
<p:tagLst xmlns:p="http://schemas.openxmlformats.org/presentationml/2006/main">
  <p:tag name="KSO_WM_UNIT_ISCONTENTSTITLE" val="0"/>
  <p:tag name="KSO_WM_UNIT_ISNUMDGMTITLE" val="0"/>
  <p:tag name="KSO_WM_UNIT_PRESET_TEXT" val="点击此处输入标题文本内容"/>
  <p:tag name="KSO_WM_UNIT_NOCLEAR" val="0"/>
  <p:tag name="KSO_WM_UNIT_VALUE" val="14"/>
  <p:tag name="KSO_WM_UNIT_HIGHLIGHT" val="0"/>
  <p:tag name="KSO_WM_UNIT_COMPATIBLE" val="0"/>
  <p:tag name="KSO_WM_UNIT_DIAGRAM_ISNUMVISUAL" val="0"/>
  <p:tag name="KSO_WM_UNIT_DIAGRAM_ISREFERUNIT" val="0"/>
  <p:tag name="KSO_WM_DIAGRAM_GROUP_CODE" val="l1-1"/>
  <p:tag name="KSO_WM_UNIT_TYPE" val="l_h_a"/>
  <p:tag name="KSO_WM_UNIT_INDEX" val="1_1_1"/>
  <p:tag name="KSO_WM_UNIT_ID" val="diagram20181269_5*l_h_a*1_1_1"/>
  <p:tag name="KSO_WM_TEMPLATE_CATEGORY" val="diagram"/>
  <p:tag name="KSO_WM_TEMPLATE_INDEX" val="20181269"/>
  <p:tag name="KSO_WM_UNIT_LAYERLEVEL" val="1_1_1"/>
  <p:tag name="KSO_WM_TAG_VERSION" val="1.0"/>
  <p:tag name="KSO_WM_BEAUTIFY_FLAG" val="#wm#"/>
  <p:tag name="KSO_WM_UNIT_TEXT_FILL_FORE_SCHEMECOLOR_INDEX_BRIGHTNESS" val="-0.5"/>
  <p:tag name="KSO_WM_UNIT_TEXT_FILL_FORE_SCHEMECOLOR_INDEX" val="14"/>
  <p:tag name="KSO_WM_UNIT_TEXT_FILL_TYPE" val="1"/>
  <p:tag name="KSO_WM_UNIT_USESOURCEFORMAT_APPLY" val="1"/>
</p:tagLst>
</file>

<file path=ppt/tags/tag60.xml><?xml version="1.0" encoding="utf-8"?>
<p:tagLst xmlns:p="http://schemas.openxmlformats.org/presentationml/2006/main">
  <p:tag name="KSO_WM_UNIT_TEXTBOXSTYLE_SHAPETYPE" val="0"/>
  <p:tag name="KSO_WM_UNIT_TEXTBOXSTYLE_TEMPLATETYPE" val="1"/>
  <p:tag name="KSO_WM_UNIT_PRESET_TEXT" val="点击此处添加正文，文字是您思想的提炼，为了演示发布的良好效果，请言简意赅的阐述您的观点。&#13;您的正文已经经简明扼要，字字珠玑，但信息却千丝万缕、错综复杂，需要用更多。"/>
  <p:tag name="KSO_WM_UNIT_NOCLEAR" val="1"/>
  <p:tag name="KSO_WM_UNIT_VALUE" val="64"/>
  <p:tag name="KSO_WM_UNIT_HIGHLIGHT" val="0"/>
  <p:tag name="KSO_WM_UNIT_COMPATIBLE" val="0"/>
  <p:tag name="KSO_WM_UNIT_DIAGRAM_ISNUMVISUAL" val="0"/>
  <p:tag name="KSO_WM_UNIT_DIAGRAM_ISREFERUNIT" val="0"/>
  <p:tag name="KSO_WM_UNIT_TYPE" val="f"/>
  <p:tag name="KSO_WM_UNIT_INDEX" val="1"/>
  <p:tag name="KSO_WM_UNIT_ID" val="mixed20201941_309*f*1"/>
  <p:tag name="KSO_WM_TEMPLATE_CATEGORY" val="mixed"/>
  <p:tag name="KSO_WM_TEMPLATE_INDEX" val="20201941"/>
  <p:tag name="KSO_WM_UNIT_LAYERLEVEL" val="1"/>
  <p:tag name="KSO_WM_TAG_VERSION" val="1.0"/>
  <p:tag name="KSO_WM_BEAUTIFY_FLAG" val="#wm#"/>
  <p:tag name="KSO_WM_UNIT_TEXTBOXSTYLE_GUID" val="{0290516f-881b-442e-a240-dce96a507a21}"/>
  <p:tag name="KSO_WM_UNIT_TEXTBOXSTYLE_TYPE" val="8"/>
  <p:tag name="KSO_WM_UNIT_TEXT_FILL_FORE_SCHEMECOLOR_INDEX_BRIGHTNESS" val="0.25"/>
  <p:tag name="KSO_WM_UNIT_TEXT_FILL_FORE_SCHEMECOLOR_INDEX" val="13"/>
  <p:tag name="KSO_WM_UNIT_TEXT_FILL_TYPE" val="1"/>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62.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Lst>
</file>

<file path=ppt/tags/tag63.xml><?xml version="1.0" encoding="utf-8"?>
<p:tagLst xmlns:p="http://schemas.openxmlformats.org/presentationml/2006/main">
  <p:tag name="KSO_WM_UNIT_TEXTBOXSTYLE_GUID" val="{9e49698f-1cdd-4d4b-a21d-d93094d3fe0b}"/>
</p:tagLst>
</file>

<file path=ppt/tags/tag64.xml><?xml version="1.0" encoding="utf-8"?>
<p:tagLst xmlns:p="http://schemas.openxmlformats.org/presentationml/2006/main">
  <p:tag name="KSO_WM_UNIT_TEXTBOXSTYLE_SHAPETYPE" val="1"/>
  <p:tag name="KSO_WM_UNIT_TEXTBOXSTYLE_ADJUSTLEFT" val="0_-29.09998"/>
  <p:tag name="KSO_WM_UNIT_TEXTBOXSTYLE_ADJUSTTOP" val="0_-63.95001"/>
  <p:tag name="KSO_WM_UNIT_TEXTBOXSTYLE_ADJUSTWIDTH" val="100_58.19998"/>
  <p:tag name="KSO_WM_UNIT_TEXTBOXSTYLE_ADJUSTHEIGTH" val="100_109.65"/>
  <p:tag name="KSO_WM_UNIT_HIGHLIGHT" val="0"/>
  <p:tag name="KSO_WM_UNIT_COMPATIBLE" val="0"/>
  <p:tag name="KSO_WM_UNIT_DIAGRAM_ISNUMVISUAL" val="0"/>
  <p:tag name="KSO_WM_UNIT_DIAGRAM_ISREFERUNIT" val="0"/>
  <p:tag name="KSO_WM_UNIT_TYPE" val="i"/>
  <p:tag name="KSO_WM_UNIT_INDEX" val="1"/>
  <p:tag name="KSO_WM_UNIT_ID" val="mixed20201941_298*i*1"/>
  <p:tag name="KSO_WM_TEMPLATE_CATEGORY" val="mixed"/>
  <p:tag name="KSO_WM_TEMPLATE_INDEX" val="20201941"/>
  <p:tag name="KSO_WM_UNIT_LAYERLEVEL" val="1"/>
  <p:tag name="KSO_WM_TAG_VERSION" val="1.0"/>
  <p:tag name="KSO_WM_BEAUTIFY_FLAG" val="#wm#"/>
  <p:tag name="KSO_WM_UNIT_TEXTBOXSTYLE_GUID" val="{9e49698f-1cdd-4d4b-a21d-d93094d3fe0b}"/>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2"/>
  <p:tag name="KSO_WM_UNIT_TEXT_FILL_TYPE" val="1"/>
</p:tagLst>
</file>

<file path=ppt/tags/tag65.xml><?xml version="1.0" encoding="utf-8"?>
<p:tagLst xmlns:p="http://schemas.openxmlformats.org/presentationml/2006/main">
  <p:tag name="KSO_WM_UNIT_TEXTBOXSTYLE_SHAPETYPE" val="1"/>
  <p:tag name="KSO_WM_UNIT_TEXTBOXSTYLE_ADJUSTLEFT" val="10_-35.445"/>
  <p:tag name="KSO_WM_UNIT_TEXTBOXSTYLE_ADJUSTTOP" val="0_-63.95001"/>
  <p:tag name="KSO_WM_UNIT_HIGHLIGHT" val="0"/>
  <p:tag name="KSO_WM_UNIT_COMPATIBLE" val="0"/>
  <p:tag name="KSO_WM_UNIT_DIAGRAM_ISNUMVISUAL" val="0"/>
  <p:tag name="KSO_WM_UNIT_DIAGRAM_ISREFERUNIT" val="0"/>
  <p:tag name="KSO_WM_UNIT_TYPE" val="i"/>
  <p:tag name="KSO_WM_UNIT_INDEX" val="2"/>
  <p:tag name="KSO_WM_UNIT_ID" val="mixed20201941_298*i*2"/>
  <p:tag name="KSO_WM_TEMPLATE_CATEGORY" val="mixed"/>
  <p:tag name="KSO_WM_TEMPLATE_INDEX" val="20201941"/>
  <p:tag name="KSO_WM_UNIT_LAYERLEVEL" val="1"/>
  <p:tag name="KSO_WM_TAG_VERSION" val="1.0"/>
  <p:tag name="KSO_WM_BEAUTIFY_FLAG" val="#wm#"/>
  <p:tag name="KSO_WM_UNIT_TEXTBOXSTYLE_GUID" val="{9e49698f-1cdd-4d4b-a21d-d93094d3fe0b}"/>
  <p:tag name="KSO_WM_UNIT_FILL_FORE_SCHEMECOLOR_INDEX_BRIGHTNESS" val="0.6"/>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66.xml><?xml version="1.0" encoding="utf-8"?>
<p:tagLst xmlns:p="http://schemas.openxmlformats.org/presentationml/2006/main">
  <p:tag name="KSO_WM_UNIT_TEXTBOXSTYLE_SHAPETYPE" val="0"/>
  <p:tag name="KSO_WM_UNIT_TEXTBOXSTYLE_TEMPLATETYPE" val="1"/>
  <p:tag name="KSO_WM_UNIT_PRESET_TEXT" val="点击此处添加正文，文字是您思想的提炼，为了演示发布的良好效果，请言简意赅的阐述您的观点。&#13;您的正文已经经简明扼要，字字珠玑，但信息却千丝万缕、错综复杂，需要用更多。"/>
  <p:tag name="KSO_WM_UNIT_NOCLEAR" val="1"/>
  <p:tag name="KSO_WM_UNIT_VALUE" val="54"/>
  <p:tag name="KSO_WM_UNIT_HIGHLIGHT" val="0"/>
  <p:tag name="KSO_WM_UNIT_COMPATIBLE" val="0"/>
  <p:tag name="KSO_WM_UNIT_DIAGRAM_ISNUMVISUAL" val="0"/>
  <p:tag name="KSO_WM_UNIT_DIAGRAM_ISREFERUNIT" val="0"/>
  <p:tag name="KSO_WM_UNIT_TYPE" val="f"/>
  <p:tag name="KSO_WM_UNIT_INDEX" val="1"/>
  <p:tag name="KSO_WM_UNIT_ID" val="mixed20201941_298*f*1"/>
  <p:tag name="KSO_WM_TEMPLATE_CATEGORY" val="mixed"/>
  <p:tag name="KSO_WM_TEMPLATE_INDEX" val="20201941"/>
  <p:tag name="KSO_WM_UNIT_LAYERLEVEL" val="1"/>
  <p:tag name="KSO_WM_TAG_VERSION" val="1.0"/>
  <p:tag name="KSO_WM_BEAUTIFY_FLAG" val="#wm#"/>
  <p:tag name="KSO_WM_UNIT_TEXTBOXSTYLE_GUID" val="{9e49698f-1cdd-4d4b-a21d-d93094d3fe0b}"/>
  <p:tag name="KSO_WM_UNIT_TEXTBOXSTYLE_TYPE" val="8"/>
</p:tagLst>
</file>

<file path=ppt/tags/tag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68.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Lst>
</file>

<file path=ppt/tags/tag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7.xml><?xml version="1.0" encoding="utf-8"?>
<p:tagLst xmlns:p="http://schemas.openxmlformats.org/presentationml/2006/main">
  <p:tag name="KSO_WM_UNIT_ISCONTENTSTITLE" val="0"/>
  <p:tag name="KSO_WM_UNIT_ISNUMDGMTITLE" val="0"/>
  <p:tag name="KSO_WM_UNIT_PRESET_TEXT" val="点击此处输入标题文本内容"/>
  <p:tag name="KSO_WM_UNIT_NOCLEAR" val="0"/>
  <p:tag name="KSO_WM_UNIT_VALUE" val="14"/>
  <p:tag name="KSO_WM_UNIT_HIGHLIGHT" val="0"/>
  <p:tag name="KSO_WM_UNIT_COMPATIBLE" val="0"/>
  <p:tag name="KSO_WM_UNIT_DIAGRAM_ISNUMVISUAL" val="0"/>
  <p:tag name="KSO_WM_UNIT_DIAGRAM_ISREFERUNIT" val="0"/>
  <p:tag name="KSO_WM_DIAGRAM_GROUP_CODE" val="l1-1"/>
  <p:tag name="KSO_WM_UNIT_TYPE" val="l_h_a"/>
  <p:tag name="KSO_WM_UNIT_INDEX" val="1_2_1"/>
  <p:tag name="KSO_WM_UNIT_ID" val="diagram20181269_5*l_h_a*1_2_1"/>
  <p:tag name="KSO_WM_TEMPLATE_CATEGORY" val="diagram"/>
  <p:tag name="KSO_WM_TEMPLATE_INDEX" val="20181269"/>
  <p:tag name="KSO_WM_UNIT_LAYERLEVEL" val="1_1_1"/>
  <p:tag name="KSO_WM_TAG_VERSION" val="1.0"/>
  <p:tag name="KSO_WM_BEAUTIFY_FLAG" val="#wm#"/>
  <p:tag name="KSO_WM_UNIT_TEXT_FILL_FORE_SCHEMECOLOR_INDEX_BRIGHTNESS" val="-0.5"/>
  <p:tag name="KSO_WM_UNIT_TEXT_FILL_FORE_SCHEMECOLOR_INDEX" val="14"/>
  <p:tag name="KSO_WM_UNIT_TEXT_FILL_TYPE" val="1"/>
  <p:tag name="KSO_WM_UNIT_USESOURCEFORMAT_APPLY" val="1"/>
</p:tagLst>
</file>

<file path=ppt/tags/tag70.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Lst>
</file>

<file path=ppt/tags/tag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72.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Lst>
</file>

<file path=ppt/tags/tag73.xml><?xml version="1.0" encoding="utf-8"?>
<p:tagLst xmlns:p="http://schemas.openxmlformats.org/presentationml/2006/main">
  <p:tag name="KSO_WM_UNIT_TEXTBOXSTYLE_GUID" val="{0d0c2b08-cb77-4fbd-8b04-ef8ee604fd27}"/>
</p:tagLst>
</file>

<file path=ppt/tags/tag74.xml><?xml version="1.0" encoding="utf-8"?>
<p:tagLst xmlns:p="http://schemas.openxmlformats.org/presentationml/2006/main">
  <p:tag name="KSO_WM_UNIT_TEXTBOXSTYLE_SHAPETYPE" val="1"/>
  <p:tag name="KSO_WM_UNIT_TEXTBOXSTYLE_ADJUSTLEFT" val="0_-29.09998"/>
  <p:tag name="KSO_WM_UNIT_TEXTBOXSTYLE_ADJUSTTOP" val="0_-63.95001"/>
  <p:tag name="KSO_WM_UNIT_TEXTBOXSTYLE_ADJUSTWIDTH" val="100_58.19998"/>
  <p:tag name="KSO_WM_UNIT_TEXTBOXSTYLE_ADJUSTHEIGTH" val="100_109.65"/>
  <p:tag name="KSO_WM_UNIT_HIGHLIGHT" val="0"/>
  <p:tag name="KSO_WM_UNIT_COMPATIBLE" val="0"/>
  <p:tag name="KSO_WM_UNIT_DIAGRAM_ISNUMVISUAL" val="0"/>
  <p:tag name="KSO_WM_UNIT_DIAGRAM_ISREFERUNIT" val="0"/>
  <p:tag name="KSO_WM_UNIT_TYPE" val="i"/>
  <p:tag name="KSO_WM_UNIT_INDEX" val="1"/>
  <p:tag name="KSO_WM_UNIT_ID" val="mixed20201941_296*i*1"/>
  <p:tag name="KSO_WM_TEMPLATE_CATEGORY" val="mixed"/>
  <p:tag name="KSO_WM_TEMPLATE_INDEX" val="20201941"/>
  <p:tag name="KSO_WM_UNIT_LAYERLEVEL" val="1"/>
  <p:tag name="KSO_WM_TAG_VERSION" val="1.0"/>
  <p:tag name="KSO_WM_BEAUTIFY_FLAG" val="#wm#"/>
  <p:tag name="KSO_WM_UNIT_TEXTBOXSTYLE_GUID" val="{0d0c2b08-cb77-4fbd-8b04-ef8ee604fd27}"/>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2"/>
  <p:tag name="KSO_WM_UNIT_TEXT_FILL_TYPE" val="1"/>
</p:tagLst>
</file>

<file path=ppt/tags/tag75.xml><?xml version="1.0" encoding="utf-8"?>
<p:tagLst xmlns:p="http://schemas.openxmlformats.org/presentationml/2006/main">
  <p:tag name="KSO_WM_UNIT_TEXTBOXSTYLE_SHAPETYPE" val="1"/>
  <p:tag name="KSO_WM_UNIT_TEXTBOXSTYLE_ADJUSTLEFT" val="10_-35.445"/>
  <p:tag name="KSO_WM_UNIT_TEXTBOXSTYLE_ADJUSTTOP" val="0_-63.95001"/>
  <p:tag name="KSO_WM_UNIT_HIGHLIGHT" val="0"/>
  <p:tag name="KSO_WM_UNIT_COMPATIBLE" val="0"/>
  <p:tag name="KSO_WM_UNIT_DIAGRAM_ISNUMVISUAL" val="0"/>
  <p:tag name="KSO_WM_UNIT_DIAGRAM_ISREFERUNIT" val="0"/>
  <p:tag name="KSO_WM_UNIT_TYPE" val="i"/>
  <p:tag name="KSO_WM_UNIT_INDEX" val="2"/>
  <p:tag name="KSO_WM_UNIT_ID" val="mixed20201941_296*i*2"/>
  <p:tag name="KSO_WM_TEMPLATE_CATEGORY" val="mixed"/>
  <p:tag name="KSO_WM_TEMPLATE_INDEX" val="20201941"/>
  <p:tag name="KSO_WM_UNIT_LAYERLEVEL" val="1"/>
  <p:tag name="KSO_WM_TAG_VERSION" val="1.0"/>
  <p:tag name="KSO_WM_BEAUTIFY_FLAG" val="#wm#"/>
  <p:tag name="KSO_WM_UNIT_TEXTBOXSTYLE_GUID" val="{0d0c2b08-cb77-4fbd-8b04-ef8ee604fd27}"/>
  <p:tag name="KSO_WM_UNIT_FILL_FORE_SCHEMECOLOR_INDEX_BRIGHTNESS" val="0.6"/>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76.xml><?xml version="1.0" encoding="utf-8"?>
<p:tagLst xmlns:p="http://schemas.openxmlformats.org/presentationml/2006/main">
  <p:tag name="KSO_WM_UNIT_TEXTBOXSTYLE_SHAPETYPE" val="0"/>
  <p:tag name="KSO_WM_UNIT_TEXTBOXSTYLE_TEMPLATETYPE" val="1"/>
  <p:tag name="KSO_WM_UNIT_PRESET_TEXT" val="点击此处添加正文，文字是您思想的提炼，为了演示发布的良好效果，请言简意赅的阐述您的观点。&#13;您的正文已经经简明扼要，字字珠玑，但信息却千丝万缕、错综复杂，需要用更多。"/>
  <p:tag name="KSO_WM_UNIT_NOCLEAR" val="1"/>
  <p:tag name="KSO_WM_UNIT_VALUE" val="54"/>
  <p:tag name="KSO_WM_UNIT_HIGHLIGHT" val="0"/>
  <p:tag name="KSO_WM_UNIT_COMPATIBLE" val="0"/>
  <p:tag name="KSO_WM_UNIT_DIAGRAM_ISNUMVISUAL" val="0"/>
  <p:tag name="KSO_WM_UNIT_DIAGRAM_ISREFERUNIT" val="0"/>
  <p:tag name="KSO_WM_UNIT_TYPE" val="f"/>
  <p:tag name="KSO_WM_UNIT_INDEX" val="1"/>
  <p:tag name="KSO_WM_UNIT_ID" val="mixed20201941_296*f*1"/>
  <p:tag name="KSO_WM_TEMPLATE_CATEGORY" val="mixed"/>
  <p:tag name="KSO_WM_TEMPLATE_INDEX" val="20201941"/>
  <p:tag name="KSO_WM_UNIT_LAYERLEVEL" val="1"/>
  <p:tag name="KSO_WM_TAG_VERSION" val="1.0"/>
  <p:tag name="KSO_WM_BEAUTIFY_FLAG" val="#wm#"/>
  <p:tag name="KSO_WM_UNIT_TEXTBOXSTYLE_GUID" val="{0d0c2b08-cb77-4fbd-8b04-ef8ee604fd27}"/>
  <p:tag name="KSO_WM_UNIT_TEXTBOXSTYLE_TYPE" val="8"/>
</p:tagLst>
</file>

<file path=ppt/tags/tag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78.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Lst>
</file>

<file path=ppt/tags/tag79.xml><?xml version="1.0" encoding="utf-8"?>
<p:tagLst xmlns:p="http://schemas.openxmlformats.org/presentationml/2006/main">
  <p:tag name="KSO_WM_UNIT_TEXTBOXSTYLE_GUID" val="{22e19433-ddfe-4404-a808-a01d6805fb1e}"/>
</p:tagLst>
</file>

<file path=ppt/tags/tag8.xml><?xml version="1.0" encoding="utf-8"?>
<p:tagLst xmlns:p="http://schemas.openxmlformats.org/presentationml/2006/main">
  <p:tag name="KSO_WM_UNIT_ISCONTENTSTITLE" val="0"/>
  <p:tag name="KSO_WM_UNIT_ISNUMDGMTITLE" val="0"/>
  <p:tag name="KSO_WM_UNIT_PRESET_TEXT" val="点击此处输入标题文本内容"/>
  <p:tag name="KSO_WM_UNIT_NOCLEAR" val="0"/>
  <p:tag name="KSO_WM_UNIT_VALUE" val="14"/>
  <p:tag name="KSO_WM_UNIT_HIGHLIGHT" val="0"/>
  <p:tag name="KSO_WM_UNIT_COMPATIBLE" val="0"/>
  <p:tag name="KSO_WM_UNIT_DIAGRAM_ISNUMVISUAL" val="0"/>
  <p:tag name="KSO_WM_UNIT_DIAGRAM_ISREFERUNIT" val="0"/>
  <p:tag name="KSO_WM_DIAGRAM_GROUP_CODE" val="l1-1"/>
  <p:tag name="KSO_WM_UNIT_TYPE" val="l_h_a"/>
  <p:tag name="KSO_WM_UNIT_INDEX" val="1_3_1"/>
  <p:tag name="KSO_WM_UNIT_ID" val="diagram20181269_5*l_h_a*1_3_1"/>
  <p:tag name="KSO_WM_TEMPLATE_CATEGORY" val="diagram"/>
  <p:tag name="KSO_WM_TEMPLATE_INDEX" val="20181269"/>
  <p:tag name="KSO_WM_UNIT_LAYERLEVEL" val="1_1_1"/>
  <p:tag name="KSO_WM_TAG_VERSION" val="1.0"/>
  <p:tag name="KSO_WM_BEAUTIFY_FLAG" val="#wm#"/>
  <p:tag name="KSO_WM_UNIT_TEXT_FILL_FORE_SCHEMECOLOR_INDEX_BRIGHTNESS" val="-0.5"/>
  <p:tag name="KSO_WM_UNIT_TEXT_FILL_FORE_SCHEMECOLOR_INDEX" val="14"/>
  <p:tag name="KSO_WM_UNIT_TEXT_FILL_TYPE" val="1"/>
  <p:tag name="KSO_WM_UNIT_USESOURCEFORMAT_APPLY" val="1"/>
</p:tagLst>
</file>

<file path=ppt/tags/tag80.xml><?xml version="1.0" encoding="utf-8"?>
<p:tagLst xmlns:p="http://schemas.openxmlformats.org/presentationml/2006/main">
  <p:tag name="KSO_WM_UNIT_TEXTBOXSTYLE_SHAPETYPE" val="1"/>
  <p:tag name="KSO_WM_UNIT_TEXTBOXSTYLE_ADJUSTLEFT" val="0_-29.09998"/>
  <p:tag name="KSO_WM_UNIT_TEXTBOXSTYLE_ADJUSTTOP" val="0_-63.95001"/>
  <p:tag name="KSO_WM_UNIT_TEXTBOXSTYLE_ADJUSTWIDTH" val="100_58.19998"/>
  <p:tag name="KSO_WM_UNIT_TEXTBOXSTYLE_ADJUSTHEIGTH" val="100_109.65"/>
  <p:tag name="KSO_WM_UNIT_HIGHLIGHT" val="0"/>
  <p:tag name="KSO_WM_UNIT_COMPATIBLE" val="0"/>
  <p:tag name="KSO_WM_UNIT_DIAGRAM_ISNUMVISUAL" val="0"/>
  <p:tag name="KSO_WM_UNIT_DIAGRAM_ISREFERUNIT" val="0"/>
  <p:tag name="KSO_WM_UNIT_TYPE" val="i"/>
  <p:tag name="KSO_WM_UNIT_INDEX" val="1"/>
  <p:tag name="KSO_WM_UNIT_ID" val="mixed20201941_296*i*1"/>
  <p:tag name="KSO_WM_TEMPLATE_CATEGORY" val="mixed"/>
  <p:tag name="KSO_WM_TEMPLATE_INDEX" val="20201941"/>
  <p:tag name="KSO_WM_UNIT_LAYERLEVEL" val="1"/>
  <p:tag name="KSO_WM_TAG_VERSION" val="1.0"/>
  <p:tag name="KSO_WM_BEAUTIFY_FLAG" val="#wm#"/>
  <p:tag name="KSO_WM_UNIT_TEXTBOXSTYLE_GUID" val="{22e19433-ddfe-4404-a808-a01d6805fb1e}"/>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2"/>
  <p:tag name="KSO_WM_UNIT_TEXT_FILL_TYPE" val="1"/>
</p:tagLst>
</file>

<file path=ppt/tags/tag81.xml><?xml version="1.0" encoding="utf-8"?>
<p:tagLst xmlns:p="http://schemas.openxmlformats.org/presentationml/2006/main">
  <p:tag name="KSO_WM_UNIT_TEXTBOXSTYLE_SHAPETYPE" val="1"/>
  <p:tag name="KSO_WM_UNIT_TEXTBOXSTYLE_ADJUSTLEFT" val="10_-35.445"/>
  <p:tag name="KSO_WM_UNIT_TEXTBOXSTYLE_ADJUSTTOP" val="0_-63.95001"/>
  <p:tag name="KSO_WM_UNIT_HIGHLIGHT" val="0"/>
  <p:tag name="KSO_WM_UNIT_COMPATIBLE" val="0"/>
  <p:tag name="KSO_WM_UNIT_DIAGRAM_ISNUMVISUAL" val="0"/>
  <p:tag name="KSO_WM_UNIT_DIAGRAM_ISREFERUNIT" val="0"/>
  <p:tag name="KSO_WM_UNIT_TYPE" val="i"/>
  <p:tag name="KSO_WM_UNIT_INDEX" val="2"/>
  <p:tag name="KSO_WM_UNIT_ID" val="mixed20201941_296*i*2"/>
  <p:tag name="KSO_WM_TEMPLATE_CATEGORY" val="mixed"/>
  <p:tag name="KSO_WM_TEMPLATE_INDEX" val="20201941"/>
  <p:tag name="KSO_WM_UNIT_LAYERLEVEL" val="1"/>
  <p:tag name="KSO_WM_TAG_VERSION" val="1.0"/>
  <p:tag name="KSO_WM_BEAUTIFY_FLAG" val="#wm#"/>
  <p:tag name="KSO_WM_UNIT_TEXTBOXSTYLE_GUID" val="{22e19433-ddfe-4404-a808-a01d6805fb1e}"/>
  <p:tag name="KSO_WM_UNIT_FILL_FORE_SCHEMECOLOR_INDEX_BRIGHTNESS" val="0.6"/>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82.xml><?xml version="1.0" encoding="utf-8"?>
<p:tagLst xmlns:p="http://schemas.openxmlformats.org/presentationml/2006/main">
  <p:tag name="KSO_WM_UNIT_TEXTBOXSTYLE_SHAPETYPE" val="0"/>
  <p:tag name="KSO_WM_UNIT_TEXTBOXSTYLE_TEMPLATETYPE" val="1"/>
  <p:tag name="KSO_WM_UNIT_PRESET_TEXT" val="点击此处添加正文，文字是您思想的提炼，为了演示发布的良好效果，请言简意赅的阐述您的观点。&#13;您的正文已经经简明扼要，字字珠玑，但信息却千丝万缕、错综复杂，需要用更多。"/>
  <p:tag name="KSO_WM_UNIT_NOCLEAR" val="1"/>
  <p:tag name="KSO_WM_UNIT_VALUE" val="54"/>
  <p:tag name="KSO_WM_UNIT_HIGHLIGHT" val="0"/>
  <p:tag name="KSO_WM_UNIT_COMPATIBLE" val="0"/>
  <p:tag name="KSO_WM_UNIT_DIAGRAM_ISNUMVISUAL" val="0"/>
  <p:tag name="KSO_WM_UNIT_DIAGRAM_ISREFERUNIT" val="0"/>
  <p:tag name="KSO_WM_UNIT_TYPE" val="f"/>
  <p:tag name="KSO_WM_UNIT_INDEX" val="1"/>
  <p:tag name="KSO_WM_UNIT_ID" val="mixed20201941_296*f*1"/>
  <p:tag name="KSO_WM_TEMPLATE_CATEGORY" val="mixed"/>
  <p:tag name="KSO_WM_TEMPLATE_INDEX" val="20201941"/>
  <p:tag name="KSO_WM_UNIT_LAYERLEVEL" val="1"/>
  <p:tag name="KSO_WM_TAG_VERSION" val="1.0"/>
  <p:tag name="KSO_WM_BEAUTIFY_FLAG" val="#wm#"/>
  <p:tag name="KSO_WM_UNIT_TEXTBOXSTYLE_GUID" val="{22e19433-ddfe-4404-a808-a01d6805fb1e}"/>
  <p:tag name="KSO_WM_UNIT_TEXTBOXSTYLE_TYPE" val="8"/>
  <p:tag name="KSO_WM_UNIT_TEXT_FILL_FORE_SCHEMECOLOR_INDEX_BRIGHTNESS" val="0.25"/>
  <p:tag name="KSO_WM_UNIT_TEXT_FILL_FORE_SCHEMECOLOR_INDEX" val="13"/>
  <p:tag name="KSO_WM_UNIT_TEXT_FILL_TYPE" val="1"/>
</p:tagLst>
</file>

<file path=ppt/tags/tag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84.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Lst>
</file>

<file path=ppt/tags/tag85.xml><?xml version="1.0" encoding="utf-8"?>
<p:tagLst xmlns:p="http://schemas.openxmlformats.org/presentationml/2006/main">
  <p:tag name="KSO_WM_UNIT_TEXTBOXSTYLE_GUID" val="{22e19433-ddfe-4404-a808-a01d6805fb1e}"/>
</p:tagLst>
</file>

<file path=ppt/tags/tag86.xml><?xml version="1.0" encoding="utf-8"?>
<p:tagLst xmlns:p="http://schemas.openxmlformats.org/presentationml/2006/main">
  <p:tag name="KSO_WM_UNIT_TEXTBOXSTYLE_SHAPETYPE" val="1"/>
  <p:tag name="KSO_WM_UNIT_TEXTBOXSTYLE_ADJUSTLEFT" val="0_-29.09998"/>
  <p:tag name="KSO_WM_UNIT_TEXTBOXSTYLE_ADJUSTTOP" val="0_-63.95001"/>
  <p:tag name="KSO_WM_UNIT_TEXTBOXSTYLE_ADJUSTWIDTH" val="100_58.19998"/>
  <p:tag name="KSO_WM_UNIT_TEXTBOXSTYLE_ADJUSTHEIGTH" val="100_109.65"/>
  <p:tag name="KSO_WM_UNIT_HIGHLIGHT" val="0"/>
  <p:tag name="KSO_WM_UNIT_COMPATIBLE" val="0"/>
  <p:tag name="KSO_WM_UNIT_DIAGRAM_ISNUMVISUAL" val="0"/>
  <p:tag name="KSO_WM_UNIT_DIAGRAM_ISREFERUNIT" val="0"/>
  <p:tag name="KSO_WM_UNIT_TYPE" val="i"/>
  <p:tag name="KSO_WM_UNIT_INDEX" val="1"/>
  <p:tag name="KSO_WM_UNIT_ID" val="mixed20201941_296*i*1"/>
  <p:tag name="KSO_WM_TEMPLATE_CATEGORY" val="mixed"/>
  <p:tag name="KSO_WM_TEMPLATE_INDEX" val="20201941"/>
  <p:tag name="KSO_WM_UNIT_LAYERLEVEL" val="1"/>
  <p:tag name="KSO_WM_TAG_VERSION" val="1.0"/>
  <p:tag name="KSO_WM_BEAUTIFY_FLAG" val="#wm#"/>
  <p:tag name="KSO_WM_UNIT_TEXTBOXSTYLE_GUID" val="{22e19433-ddfe-4404-a808-a01d6805fb1e}"/>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2"/>
  <p:tag name="KSO_WM_UNIT_TEXT_FILL_TYPE" val="1"/>
</p:tagLst>
</file>

<file path=ppt/tags/tag87.xml><?xml version="1.0" encoding="utf-8"?>
<p:tagLst xmlns:p="http://schemas.openxmlformats.org/presentationml/2006/main">
  <p:tag name="KSO_WM_UNIT_TEXTBOXSTYLE_SHAPETYPE" val="1"/>
  <p:tag name="KSO_WM_UNIT_TEXTBOXSTYLE_ADJUSTLEFT" val="10_-35.445"/>
  <p:tag name="KSO_WM_UNIT_TEXTBOXSTYLE_ADJUSTTOP" val="0_-63.95001"/>
  <p:tag name="KSO_WM_UNIT_HIGHLIGHT" val="0"/>
  <p:tag name="KSO_WM_UNIT_COMPATIBLE" val="0"/>
  <p:tag name="KSO_WM_UNIT_DIAGRAM_ISNUMVISUAL" val="0"/>
  <p:tag name="KSO_WM_UNIT_DIAGRAM_ISREFERUNIT" val="0"/>
  <p:tag name="KSO_WM_UNIT_TYPE" val="i"/>
  <p:tag name="KSO_WM_UNIT_INDEX" val="2"/>
  <p:tag name="KSO_WM_UNIT_ID" val="mixed20201941_296*i*2"/>
  <p:tag name="KSO_WM_TEMPLATE_CATEGORY" val="mixed"/>
  <p:tag name="KSO_WM_TEMPLATE_INDEX" val="20201941"/>
  <p:tag name="KSO_WM_UNIT_LAYERLEVEL" val="1"/>
  <p:tag name="KSO_WM_TAG_VERSION" val="1.0"/>
  <p:tag name="KSO_WM_BEAUTIFY_FLAG" val="#wm#"/>
  <p:tag name="KSO_WM_UNIT_TEXTBOXSTYLE_GUID" val="{22e19433-ddfe-4404-a808-a01d6805fb1e}"/>
  <p:tag name="KSO_WM_UNIT_FILL_FORE_SCHEMECOLOR_INDEX_BRIGHTNESS" val="0.6"/>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89.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Lst>
</file>

<file path=ppt/tags/tag9.xml><?xml version="1.0" encoding="utf-8"?>
<p:tagLst xmlns:p="http://schemas.openxmlformats.org/presentationml/2006/main">
  <p:tag name="KSO_WM_UNIT_ISCONTENTSTITLE" val="0"/>
  <p:tag name="KSO_WM_UNIT_ISNUMDGMTITLE" val="0"/>
  <p:tag name="KSO_WM_UNIT_PRESET_TEXT" val="点击此处输入标题文本内容"/>
  <p:tag name="KSO_WM_UNIT_NOCLEAR" val="0"/>
  <p:tag name="KSO_WM_UNIT_VALUE" val="14"/>
  <p:tag name="KSO_WM_UNIT_HIGHLIGHT" val="0"/>
  <p:tag name="KSO_WM_UNIT_COMPATIBLE" val="0"/>
  <p:tag name="KSO_WM_UNIT_DIAGRAM_ISNUMVISUAL" val="0"/>
  <p:tag name="KSO_WM_UNIT_DIAGRAM_ISREFERUNIT" val="0"/>
  <p:tag name="KSO_WM_DIAGRAM_GROUP_CODE" val="l1-1"/>
  <p:tag name="KSO_WM_UNIT_TYPE" val="l_h_a"/>
  <p:tag name="KSO_WM_UNIT_INDEX" val="1_5_1"/>
  <p:tag name="KSO_WM_UNIT_ID" val="diagram20181269_5*l_h_a*1_5_1"/>
  <p:tag name="KSO_WM_TEMPLATE_CATEGORY" val="diagram"/>
  <p:tag name="KSO_WM_TEMPLATE_INDEX" val="20181269"/>
  <p:tag name="KSO_WM_UNIT_LAYERLEVEL" val="1_1_1"/>
  <p:tag name="KSO_WM_TAG_VERSION" val="1.0"/>
  <p:tag name="KSO_WM_BEAUTIFY_FLAG" val="#wm#"/>
  <p:tag name="KSO_WM_UNIT_TEXT_FILL_FORE_SCHEMECOLOR_INDEX_BRIGHTNESS" val="-0.5"/>
  <p:tag name="KSO_WM_UNIT_TEXT_FILL_FORE_SCHEMECOLOR_INDEX" val="14"/>
  <p:tag name="KSO_WM_UNIT_TEXT_FILL_TYPE" val="1"/>
  <p:tag name="KSO_WM_UNIT_USESOURCEFORMAT_APPLY" val="1"/>
</p:tagLst>
</file>

<file path=ppt/tags/tag90.xml><?xml version="1.0" encoding="utf-8"?>
<p:tagLst xmlns:p="http://schemas.openxmlformats.org/presentationml/2006/main">
  <p:tag name="KSO_WM_BEAUTIFY_FLAG" val=""/>
</p:tagLst>
</file>

<file path=ppt/tags/tag91.xml><?xml version="1.0" encoding="utf-8"?>
<p:tagLst xmlns:p="http://schemas.openxmlformats.org/presentationml/2006/main">
  <p:tag name="KSO_WM_BEAUTIFY_FLAG" val=""/>
</p:tagLst>
</file>

<file path=ppt/tags/tag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93.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Lst>
</file>

<file path=ppt/tags/tag94.xml><?xml version="1.0" encoding="utf-8"?>
<p:tagLst xmlns:p="http://schemas.openxmlformats.org/presentationml/2006/main">
  <p:tag name="KSO_WM_UNIT_TEXTBOXSTYLE_GUID" val="{22e19433-ddfe-4404-a808-a01d6805fb1e}"/>
</p:tagLst>
</file>

<file path=ppt/tags/tag95.xml><?xml version="1.0" encoding="utf-8"?>
<p:tagLst xmlns:p="http://schemas.openxmlformats.org/presentationml/2006/main">
  <p:tag name="KSO_WM_UNIT_TEXTBOXSTYLE_SHAPETYPE" val="1"/>
  <p:tag name="KSO_WM_UNIT_TEXTBOXSTYLE_ADJUSTLEFT" val="0_-29.09998"/>
  <p:tag name="KSO_WM_UNIT_TEXTBOXSTYLE_ADJUSTTOP" val="0_-63.95001"/>
  <p:tag name="KSO_WM_UNIT_TEXTBOXSTYLE_ADJUSTWIDTH" val="100_58.19998"/>
  <p:tag name="KSO_WM_UNIT_TEXTBOXSTYLE_ADJUSTHEIGTH" val="100_109.65"/>
  <p:tag name="KSO_WM_UNIT_HIGHLIGHT" val="0"/>
  <p:tag name="KSO_WM_UNIT_COMPATIBLE" val="0"/>
  <p:tag name="KSO_WM_UNIT_DIAGRAM_ISNUMVISUAL" val="0"/>
  <p:tag name="KSO_WM_UNIT_DIAGRAM_ISREFERUNIT" val="0"/>
  <p:tag name="KSO_WM_UNIT_TYPE" val="i"/>
  <p:tag name="KSO_WM_UNIT_INDEX" val="1"/>
  <p:tag name="KSO_WM_UNIT_ID" val="mixed20201941_296*i*1"/>
  <p:tag name="KSO_WM_TEMPLATE_CATEGORY" val="mixed"/>
  <p:tag name="KSO_WM_TEMPLATE_INDEX" val="20201941"/>
  <p:tag name="KSO_WM_UNIT_LAYERLEVEL" val="1"/>
  <p:tag name="KSO_WM_TAG_VERSION" val="1.0"/>
  <p:tag name="KSO_WM_BEAUTIFY_FLAG" val="#wm#"/>
  <p:tag name="KSO_WM_UNIT_TEXTBOXSTYLE_GUID" val="{22e19433-ddfe-4404-a808-a01d6805fb1e}"/>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2"/>
  <p:tag name="KSO_WM_UNIT_TEXT_FILL_TYPE" val="1"/>
</p:tagLst>
</file>

<file path=ppt/tags/tag96.xml><?xml version="1.0" encoding="utf-8"?>
<p:tagLst xmlns:p="http://schemas.openxmlformats.org/presentationml/2006/main">
  <p:tag name="KSO_WM_UNIT_TEXTBOXSTYLE_SHAPETYPE" val="1"/>
  <p:tag name="KSO_WM_UNIT_TEXTBOXSTYLE_ADJUSTLEFT" val="10_-35.445"/>
  <p:tag name="KSO_WM_UNIT_TEXTBOXSTYLE_ADJUSTTOP" val="0_-63.95001"/>
  <p:tag name="KSO_WM_UNIT_HIGHLIGHT" val="0"/>
  <p:tag name="KSO_WM_UNIT_COMPATIBLE" val="0"/>
  <p:tag name="KSO_WM_UNIT_DIAGRAM_ISNUMVISUAL" val="0"/>
  <p:tag name="KSO_WM_UNIT_DIAGRAM_ISREFERUNIT" val="0"/>
  <p:tag name="KSO_WM_UNIT_TYPE" val="i"/>
  <p:tag name="KSO_WM_UNIT_INDEX" val="2"/>
  <p:tag name="KSO_WM_UNIT_ID" val="mixed20201941_296*i*2"/>
  <p:tag name="KSO_WM_TEMPLATE_CATEGORY" val="mixed"/>
  <p:tag name="KSO_WM_TEMPLATE_INDEX" val="20201941"/>
  <p:tag name="KSO_WM_UNIT_LAYERLEVEL" val="1"/>
  <p:tag name="KSO_WM_TAG_VERSION" val="1.0"/>
  <p:tag name="KSO_WM_BEAUTIFY_FLAG" val="#wm#"/>
  <p:tag name="KSO_WM_UNIT_TEXTBOXSTYLE_GUID" val="{22e19433-ddfe-4404-a808-a01d6805fb1e}"/>
  <p:tag name="KSO_WM_UNIT_FILL_FORE_SCHEMECOLOR_INDEX_BRIGHTNESS" val="0.6"/>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97.xml><?xml version="1.0" encoding="utf-8"?>
<p:tagLst xmlns:p="http://schemas.openxmlformats.org/presentationml/2006/main">
  <p:tag name="KSO_WM_BEAUTIFY_FLAG" val=""/>
</p:tagLst>
</file>

<file path=ppt/tags/tag98.xml><?xml version="1.0" encoding="utf-8"?>
<p:tagLst xmlns:p="http://schemas.openxmlformats.org/presentationml/2006/main">
  <p:tag name="KSO_WM_UNIT_PLACING_PICTURE_USER_VIEWPORT" val="{&quot;height&quot;:6264.566929133858,&quot;width&quot;:25473.305511811024}"/>
</p:tagLst>
</file>

<file path=ppt/tags/tag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heme/theme1.xml><?xml version="1.0" encoding="utf-8"?>
<a:theme xmlns:a="http://schemas.openxmlformats.org/drawingml/2006/main" name="2_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spPr>
      <a:bodyPr rot="0" spcFirstLastPara="1" vertOverflow="overflow" horzOverflow="overflow" vert="horz" wrap="square" lIns="71437" tIns="71437" rIns="71437" bIns="71437" numCol="1" spcCol="38100" rtlCol="0" anchor="ctr">
        <a:spAutoFit/>
      </a:bodyPr>
      <a:lstStyle>
        <a:defPPr marL="0" marR="0" indent="0" algn="ctr" defTabSz="821690" rtl="0" fontAlgn="auto" latinLnBrk="0" hangingPunct="0">
          <a:lnSpc>
            <a:spcPct val="100000"/>
          </a:lnSpc>
          <a:spcBef>
            <a:spcPts val="0"/>
          </a:spcBef>
          <a:spcAft>
            <a:spcPts val="0"/>
          </a:spcAft>
          <a:buClrTx/>
          <a:buSzTx/>
          <a:buFontTx/>
          <a:buNone/>
          <a:defRPr kumimoji="0" sz="3000" b="0" i="0" u="none" strike="noStrike" cap="none" spc="0" normalizeH="0" baseline="0">
            <a:ln>
              <a:noFill/>
            </a:ln>
            <a:solidFill>
              <a:srgbClr val="FFFFFF"/>
            </a:solidFill>
            <a:effectLst/>
            <a:uFillTx/>
            <a:latin typeface="+mn-lt"/>
            <a:ea typeface="+mn-ea"/>
            <a:cs typeface="+mn-cs"/>
            <a:sym typeface="Helvetica Neue Medium" panose="020005030000000200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71437" tIns="71437" rIns="71437" bIns="71437" numCol="1" spcCol="38100" rtlCol="0" anchor="ctr">
        <a:spAutoFit/>
      </a:bodyPr>
      <a:lstStyle>
        <a:defPPr marL="0" marR="0" indent="0" algn="ctr" defTabSz="821690" rtl="0" fontAlgn="auto" latinLnBrk="0" hangingPunct="0">
          <a:lnSpc>
            <a:spcPct val="100000"/>
          </a:lnSpc>
          <a:spcBef>
            <a:spcPts val="0"/>
          </a:spcBef>
          <a:spcAft>
            <a:spcPts val="0"/>
          </a:spcAft>
          <a:buClrTx/>
          <a:buSzTx/>
          <a:buFontTx/>
          <a:buNone/>
          <a:defRPr kumimoji="0" sz="32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spPr>
      <a:bodyPr rot="0" spcFirstLastPara="1" vertOverflow="overflow" horzOverflow="overflow" vert="horz" wrap="square" lIns="71437" tIns="71437" rIns="71437" bIns="71437" numCol="1" spcCol="38100" rtlCol="0" anchor="ctr" upright="0">
        <a:spAutoFit/>
      </a:bodyPr>
      <a:lstStyle>
        <a:defPPr marL="0" marR="0" indent="0" algn="ctr" defTabSz="821690" rtl="0" fontAlgn="auto" latinLnBrk="0" hangingPunct="0">
          <a:lnSpc>
            <a:spcPct val="100000"/>
          </a:lnSpc>
          <a:spcBef>
            <a:spcPts val="0"/>
          </a:spcBef>
          <a:spcAft>
            <a:spcPts val="0"/>
          </a:spcAft>
          <a:buClrTx/>
          <a:buSzTx/>
          <a:buFontTx/>
          <a:buNone/>
          <a:defRPr kumimoji="0" sz="3000" b="0" i="0" u="none" strike="noStrike" cap="none" spc="0" normalizeH="0" baseline="0">
            <a:ln>
              <a:noFill/>
            </a:ln>
            <a:solidFill>
              <a:srgbClr val="FFFFFF"/>
            </a:solidFill>
            <a:effectLst/>
            <a:uFillTx/>
            <a:latin typeface="+mn-lt"/>
            <a:ea typeface="+mn-ea"/>
            <a:cs typeface="+mn-cs"/>
            <a:sym typeface="Helvetica Neue Medium" panose="020005030000000200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spDef>
    <a:lnDef>
      <a:spPr>
        <a:noFill/>
        <a:ln w="25400" cap="flat">
          <a:solidFill>
            <a:srgbClr val="000000"/>
          </a:solidFill>
          <a:prstDash val="solid"/>
          <a:miter lim="400000"/>
        </a:ln>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lnDef>
    <a:txDef>
      <a:spPr>
        <a:noFill/>
        <a:ln w="12700" cap="flat">
          <a:noFill/>
          <a:miter lim="400000"/>
        </a:ln>
      </a:spPr>
      <a:bodyPr rot="0" spcFirstLastPara="1" vertOverflow="overflow" horzOverflow="overflow" vert="horz" wrap="square" lIns="71437" tIns="71437" rIns="71437" bIns="71437" numCol="1" spcCol="38100" rtlCol="0" anchor="ctr" upright="0">
        <a:spAutoFit/>
      </a:bodyPr>
      <a:lstStyle>
        <a:defPPr marL="0" marR="0" indent="0" algn="ctr" defTabSz="821690" rtl="0" fontAlgn="auto" latinLnBrk="0" hangingPunct="0">
          <a:lnSpc>
            <a:spcPct val="100000"/>
          </a:lnSpc>
          <a:spcBef>
            <a:spcPts val="0"/>
          </a:spcBef>
          <a:spcAft>
            <a:spcPts val="0"/>
          </a:spcAft>
          <a:buClrTx/>
          <a:buSzTx/>
          <a:buFontTx/>
          <a:buNone/>
          <a:defRPr kumimoji="0" sz="32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txDef>
  </a:objectDefaul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2009</Words>
  <Application>WPS 演示</Application>
  <PresentationFormat/>
  <Paragraphs>158</Paragraphs>
  <Slides>18</Slides>
  <Notes>0</Notes>
  <HiddenSlides>0</HiddenSlides>
  <MMClips>0</MMClips>
  <ScaleCrop>false</ScaleCrop>
  <HeadingPairs>
    <vt:vector size="6" baseType="variant">
      <vt:variant>
        <vt:lpstr>已用的字体</vt:lpstr>
      </vt:variant>
      <vt:variant>
        <vt:i4>22</vt:i4>
      </vt:variant>
      <vt:variant>
        <vt:lpstr>主题</vt:lpstr>
      </vt:variant>
      <vt:variant>
        <vt:i4>1</vt:i4>
      </vt:variant>
      <vt:variant>
        <vt:lpstr>幻灯片标题</vt:lpstr>
      </vt:variant>
      <vt:variant>
        <vt:i4>18</vt:i4>
      </vt:variant>
    </vt:vector>
  </HeadingPairs>
  <TitlesOfParts>
    <vt:vector size="41" baseType="lpstr">
      <vt:lpstr>Arial</vt:lpstr>
      <vt:lpstr>宋体</vt:lpstr>
      <vt:lpstr>Wingdings</vt:lpstr>
      <vt:lpstr>Helvetica Neue</vt:lpstr>
      <vt:lpstr>Helvetica Neue Medium</vt:lpstr>
      <vt:lpstr>Helvetica Neue Light</vt:lpstr>
      <vt:lpstr>Helvetica</vt:lpstr>
      <vt:lpstr>汉仪书宋二KW</vt:lpstr>
      <vt:lpstr>微软雅黑</vt:lpstr>
      <vt:lpstr>宋体</vt:lpstr>
      <vt:lpstr>Arial Regular</vt:lpstr>
      <vt:lpstr>Wingdings</vt:lpstr>
      <vt:lpstr>Microsoft YaHei Light</vt:lpstr>
      <vt:lpstr>黑体</vt:lpstr>
      <vt:lpstr>汉仪中黑KW</vt:lpstr>
      <vt:lpstr>汉仪旗黑</vt:lpstr>
      <vt:lpstr>Segoe UI</vt:lpstr>
      <vt:lpstr>WPS-Bullets</vt:lpstr>
      <vt:lpstr>Trebuchet MS</vt:lpstr>
      <vt:lpstr>Arial Unicode MS</vt:lpstr>
      <vt:lpstr>苹方-简</vt:lpstr>
      <vt:lpstr>Helvetica Neue Medium</vt:lpstr>
      <vt:lpstr>2_White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追风者</cp:lastModifiedBy>
  <cp:revision>25</cp:revision>
  <dcterms:created xsi:type="dcterms:W3CDTF">2024-04-10T12:52:56Z</dcterms:created>
  <dcterms:modified xsi:type="dcterms:W3CDTF">2024-04-10T12:52:56Z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448CC7509C6BD8EB902870654079A4D8_43</vt:lpwstr>
  </property>
  <property fmtid="{D5CDD505-2E9C-101B-9397-08002B2CF9AE}" pid="3" name="KSOProductBuildVer">
    <vt:lpwstr>2052-6.5.2.8766</vt:lpwstr>
  </property>
</Properties>
</file>